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67" r:id="rId2"/>
    <p:sldId id="266" r:id="rId3"/>
    <p:sldId id="278" r:id="rId4"/>
    <p:sldId id="256" r:id="rId5"/>
    <p:sldId id="279" r:id="rId6"/>
    <p:sldId id="257" r:id="rId7"/>
    <p:sldId id="280" r:id="rId8"/>
    <p:sldId id="258" r:id="rId9"/>
    <p:sldId id="281" r:id="rId10"/>
    <p:sldId id="260" r:id="rId11"/>
    <p:sldId id="282" r:id="rId12"/>
    <p:sldId id="261" r:id="rId13"/>
    <p:sldId id="287" r:id="rId14"/>
    <p:sldId id="259" r:id="rId15"/>
    <p:sldId id="283" r:id="rId16"/>
    <p:sldId id="262" r:id="rId17"/>
    <p:sldId id="284" r:id="rId18"/>
    <p:sldId id="263" r:id="rId19"/>
    <p:sldId id="285" r:id="rId20"/>
    <p:sldId id="264" r:id="rId21"/>
    <p:sldId id="286" r:id="rId22"/>
    <p:sldId id="265" r:id="rId23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82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06" autoAdjust="0"/>
    <p:restoredTop sz="94676" autoAdjust="0"/>
  </p:normalViewPr>
  <p:slideViewPr>
    <p:cSldViewPr>
      <p:cViewPr varScale="1">
        <p:scale>
          <a:sx n="108" d="100"/>
          <a:sy n="108" d="100"/>
        </p:scale>
        <p:origin x="17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1A330CC-2ECA-4CFA-AEDC-2CF3416F1D85}" type="datetimeFigureOut">
              <a:rPr lang="he-IL" smtClean="0"/>
              <a:t>כ"ט/ניסן/תשפ"א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FAD01B1-6C71-4390-AD5A-30AAAC79F0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989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D01B1-6C71-4390-AD5A-30AAAC79F0DA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518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8E84B-744B-4289-BF27-3C9272EFE07B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6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B0B4C-E239-499E-BC9B-AC48E3825CB5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3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17834-F80B-4981-9F50-72B43B1FD386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1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46EDE-A167-4835-AA97-BB75D58114B9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5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F6E10-31BB-47A1-9282-0232C6AEB5E9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67D39-8A98-4783-A57B-0E3D7AD3BB31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3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EAC64-44DB-485C-B98A-33DAC99F4D48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29803-08F2-4D67-9798-C50031955F7D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3F742-3E3D-4A4F-8C5A-9442559DB0DC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0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2A3DF-3DB8-4812-8A84-38EC7DC77F8A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4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855C2-5C28-4526-B9F7-8241ED557919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3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A46E8DEB-CCA0-4580-ACCB-E9AB976CE873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7810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aram_gavriel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03"/>
          <a:stretch/>
        </p:blipFill>
        <p:spPr>
          <a:xfrm rot="621124">
            <a:off x="286099" y="1873307"/>
            <a:ext cx="3883982" cy="39874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82685"/>
            <a:ext cx="4680521" cy="421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-23780" y="79631"/>
            <a:ext cx="916778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"נשארה לי מזכרת מגברי מטיולי סוף </a:t>
            </a:r>
            <a:r>
              <a:rPr lang="he-IL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יב</a:t>
            </a:r>
            <a:r>
              <a:rPr lang="he-I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'. גברי, אני ועוד כמה היינו הולכים תמיד במאסף. הוא אהב ללכת בדרכים חדשות לא אלו שכולם הלכו בהן. "  שולמית בת קבוצתו שחף</a:t>
            </a:r>
          </a:p>
        </p:txBody>
      </p:sp>
    </p:spTree>
    <p:extLst>
      <p:ext uri="{BB962C8B-B14F-4D97-AF65-F5344CB8AC3E}">
        <p14:creationId xmlns:p14="http://schemas.microsoft.com/office/powerpoint/2010/main" val="4215272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erger_amos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אורנה\ארכיון\יזכור\עמוס ברגר\1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37" b="50000"/>
          <a:stretch/>
        </p:blipFill>
        <p:spPr bwMode="auto">
          <a:xfrm rot="382465">
            <a:off x="5004048" y="692696"/>
            <a:ext cx="3940103" cy="35208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6" name="מלבן 5"/>
          <p:cNvSpPr/>
          <p:nvPr/>
        </p:nvSpPr>
        <p:spPr>
          <a:xfrm>
            <a:off x="107504" y="24897"/>
            <a:ext cx="46085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i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"והתמונות מתחילות לזרום ולהזרים זיכרונות, חוויות ילדות, מוסד צפית, נבחרת כדור יד, חוץ לארץ, צבא - מעגל חיים. </a:t>
            </a:r>
          </a:p>
          <a:p>
            <a:r>
              <a:rPr lang="he-IL" sz="2400" b="1" i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והאדם שואל את עצמו, האם </a:t>
            </a:r>
            <a:r>
              <a:rPr lang="he-IL" sz="2400" b="1" i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הכל</a:t>
            </a:r>
            <a:r>
              <a:rPr lang="he-IL" sz="2400" b="1" i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זיכרון? " שמוליק אטינגר בן קבוצתו</a:t>
            </a:r>
            <a:endParaRPr lang="en-US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84984"/>
            <a:ext cx="5832648" cy="33911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3412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ohen_reuven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0661"/>
            <a:ext cx="6078631" cy="4052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7429">
            <a:off x="4684379" y="1142380"/>
            <a:ext cx="5110339" cy="4121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25759" y="5042118"/>
            <a:ext cx="8748464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"המחשבה של ראובן רצה לפני הידיים והידיים אינן מדביקות את כשר ההמצאה בין קו לקו נולדות צורות שיכלו לשוחח ביניהן.</a:t>
            </a:r>
          </a:p>
          <a:p>
            <a:r>
              <a:rPr lang="he-I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האומן שבו גבר עליו בכל התמודדות, כי הוא היה חזק מראובן." משה </a:t>
            </a:r>
            <a:r>
              <a:rPr lang="he-IL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סעידי</a:t>
            </a:r>
            <a:endParaRPr lang="he-IL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4247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halev_guy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אורנה\ארכיון\יזכור\גיא שלו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30820"/>
            <a:ext cx="5760640" cy="3970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856">
            <a:off x="4486429" y="-38783"/>
            <a:ext cx="4719960" cy="3583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13792" y="5301208"/>
            <a:ext cx="831641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i="1" dirty="0">
                <a:solidFill>
                  <a:schemeClr val="bg1"/>
                </a:solidFill>
              </a:rPr>
              <a:t>"</a:t>
            </a:r>
            <a:r>
              <a:rPr lang="he-IL" sz="2400" b="1" i="1" dirty="0">
                <a:solidFill>
                  <a:schemeClr val="bg1"/>
                </a:solidFill>
              </a:rPr>
              <a:t>שיער זהוב, </a:t>
            </a:r>
            <a:r>
              <a:rPr lang="he-IL" sz="2400" b="1" i="1" dirty="0" err="1">
                <a:solidFill>
                  <a:schemeClr val="bg1"/>
                </a:solidFill>
              </a:rPr>
              <a:t>עיינים</a:t>
            </a:r>
            <a:r>
              <a:rPr lang="he-IL" sz="2400" b="1" i="1" dirty="0">
                <a:solidFill>
                  <a:schemeClr val="bg1"/>
                </a:solidFill>
              </a:rPr>
              <a:t> צוחקות, יפה ותמיד עם חיוך. כתפיים רחבות עם הרבה מקום להישען ולב גדול עם פינה קטנה לכל אחד, תמיד מהווה מרכז, חיוך שובה לב שממיס כל טענה" משה זילברשטיין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01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66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atish_gadi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480" y="2648545"/>
            <a:ext cx="2952328" cy="40953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2" y="22926"/>
            <a:ext cx="4388157" cy="6189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4716015" y="-34288"/>
            <a:ext cx="4457581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"גדי היה עבורי חבר </a:t>
            </a:r>
            <a:r>
              <a:rPr lang="he-IL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אמיתי</a:t>
            </a:r>
            <a:r>
              <a:rPr lang="he-I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במלוא מובן המילה. היה יפה תואר, היה בעל לב זהב, נמרץ, בעל יוזמה וכל הטוב שקיים.. תמיד לעניין בלי שום חוכמות וחשבונות." טוביה שלו ז"ל </a:t>
            </a:r>
          </a:p>
        </p:txBody>
      </p:sp>
    </p:spTree>
    <p:extLst>
      <p:ext uri="{BB962C8B-B14F-4D97-AF65-F5344CB8AC3E}">
        <p14:creationId xmlns:p14="http://schemas.microsoft.com/office/powerpoint/2010/main" val="3758745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66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goldshmit_yaakov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4953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292929"/>
              </a:solidFill>
            </a:endParaRPr>
          </a:p>
        </p:txBody>
      </p:sp>
      <p:pic>
        <p:nvPicPr>
          <p:cNvPr id="10242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ללא ש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29495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-304800" y="4267200"/>
            <a:ext cx="4267200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e-IL" b="1">
                <a:solidFill>
                  <a:srgbClr val="292929"/>
                </a:solidFill>
                <a:cs typeface="David" pitchFamily="34" charset="-79"/>
              </a:rPr>
              <a:t>יואל בן אשר</a:t>
            </a:r>
          </a:p>
          <a:p>
            <a:r>
              <a:rPr lang="he-IL" sz="1400" b="1">
                <a:solidFill>
                  <a:srgbClr val="292929"/>
                </a:solidFill>
                <a:cs typeface="David" pitchFamily="34" charset="-79"/>
              </a:rPr>
              <a:t>בן ארלט ורפאל</a:t>
            </a:r>
            <a:r>
              <a:rPr lang="he-IL" b="1">
                <a:solidFill>
                  <a:srgbClr val="292929"/>
                </a:solidFill>
                <a:cs typeface="David" pitchFamily="34" charset="-79"/>
              </a:rPr>
              <a:t> </a:t>
            </a:r>
          </a:p>
          <a:p>
            <a:endParaRPr lang="en-US">
              <a:solidFill>
                <a:srgbClr val="292929"/>
              </a:solidFill>
              <a:cs typeface="David" pitchFamily="34" charset="-79"/>
            </a:endParaRPr>
          </a:p>
          <a:p>
            <a:endParaRPr lang="en-US" b="1">
              <a:solidFill>
                <a:srgbClr val="292929"/>
              </a:solidFill>
              <a:cs typeface="David" pitchFamily="34" charset="-79"/>
            </a:endParaRPr>
          </a:p>
          <a:p>
            <a:endParaRPr lang="he-IL" b="1">
              <a:solidFill>
                <a:srgbClr val="292929"/>
              </a:solidFill>
              <a:cs typeface="David" pitchFamily="34" charset="-79"/>
            </a:endParaRPr>
          </a:p>
          <a:p>
            <a:r>
              <a:rPr lang="he-IL" sz="1300" b="1">
                <a:solidFill>
                  <a:srgbClr val="292929"/>
                </a:solidFill>
                <a:cs typeface="David" pitchFamily="34" charset="-79"/>
              </a:rPr>
              <a:t>נולד ב: 26.3.1951</a:t>
            </a:r>
          </a:p>
          <a:p>
            <a:r>
              <a:rPr lang="he-IL" sz="1300" b="1">
                <a:solidFill>
                  <a:srgbClr val="292929"/>
                </a:solidFill>
                <a:cs typeface="David" pitchFamily="34" charset="-79"/>
              </a:rPr>
              <a:t>נפטר בגיל  53</a:t>
            </a:r>
          </a:p>
          <a:p>
            <a:r>
              <a:rPr lang="he-IL" sz="1300" b="1">
                <a:solidFill>
                  <a:srgbClr val="292929"/>
                </a:solidFill>
                <a:cs typeface="David" pitchFamily="34" charset="-79"/>
              </a:rPr>
              <a:t>15.4.2004, כ"ד ניסן תשס"ד</a:t>
            </a:r>
          </a:p>
          <a:p>
            <a:r>
              <a:rPr lang="he-IL" sz="1300" b="1">
                <a:solidFill>
                  <a:srgbClr val="292929"/>
                </a:solidFill>
                <a:cs typeface="David" pitchFamily="34" charset="-79"/>
              </a:rPr>
              <a:t>ממחלת הסרטן בעקבות הצלילות בנחל הקישון.</a:t>
            </a:r>
          </a:p>
          <a:p>
            <a:endParaRPr lang="he-IL" sz="1200" b="1">
              <a:solidFill>
                <a:srgbClr val="292929"/>
              </a:solidFill>
            </a:endParaRPr>
          </a:p>
          <a:p>
            <a:endParaRPr lang="en-US" sz="1200" b="1"/>
          </a:p>
          <a:p>
            <a:endParaRPr lang="en-US" b="1">
              <a:cs typeface="David Transparent" pitchFamily="2" charset="-79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724400" y="533400"/>
            <a:ext cx="0" cy="571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783">
            <a:off x="234631" y="716860"/>
            <a:ext cx="2458326" cy="39112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298">
            <a:off x="2561959" y="1888892"/>
            <a:ext cx="3521748" cy="48820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924944"/>
            <a:ext cx="2482929" cy="3689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4571999" y="0"/>
            <a:ext cx="457199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chemeClr val="bg1"/>
                </a:solidFill>
              </a:rPr>
              <a:t>"כזה היית עבורי וכזה תישאר לעולם – פורץ דרכים חדשות במעלה ההר, מתמודד כהלכה עם אתגרי החיים ותמיד עם חיוך רחב ולב אוהב" </a:t>
            </a:r>
          </a:p>
          <a:p>
            <a:r>
              <a:rPr lang="he-IL" sz="2400" b="1" dirty="0">
                <a:solidFill>
                  <a:schemeClr val="bg1"/>
                </a:solidFill>
              </a:rPr>
              <a:t>נועם בן אשר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15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7810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9" t="17797" r="19263" b="31297"/>
          <a:stretch/>
        </p:blipFill>
        <p:spPr>
          <a:xfrm>
            <a:off x="312033" y="2926767"/>
            <a:ext cx="3681572" cy="34280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D:\אורנה\ארכיון\יזכור\רינגל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4293">
            <a:off x="4507916" y="1414311"/>
            <a:ext cx="3961649" cy="5054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4931" y="188640"/>
            <a:ext cx="5688632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"חברותי, בטחונו השקט, אומץ ליבו.</a:t>
            </a:r>
          </a:p>
          <a:p>
            <a:r>
              <a:rPr lang="he-I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נוכחותו הייתה עידוד לכולם.  </a:t>
            </a:r>
          </a:p>
          <a:p>
            <a:r>
              <a:rPr lang="he-I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          מביטחונו שאבו אחרים. " </a:t>
            </a:r>
          </a:p>
          <a:p>
            <a:r>
              <a:rPr lang="he-I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              משה ישראל ז"ל</a:t>
            </a:r>
          </a:p>
        </p:txBody>
      </p:sp>
    </p:spTree>
    <p:extLst>
      <p:ext uri="{BB962C8B-B14F-4D97-AF65-F5344CB8AC3E}">
        <p14:creationId xmlns:p14="http://schemas.microsoft.com/office/powerpoint/2010/main" val="351237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66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en_horin_amram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7205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9" t="7201" r="10638" b="9504"/>
          <a:stretch/>
        </p:blipFill>
        <p:spPr>
          <a:xfrm rot="20928513">
            <a:off x="295822" y="1567998"/>
            <a:ext cx="5559472" cy="44170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3528" y="120539"/>
            <a:ext cx="8580379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"תמיד בטיולים הוא שנתן את הטון, משום שידע הרבה יותר </a:t>
            </a:r>
            <a:r>
              <a:rPr lang="he-IL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מאיתנו</a:t>
            </a:r>
            <a:r>
              <a:rPr lang="he-I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על הטבע. על הפרחים, הציפורים ובעלי החיים... </a:t>
            </a:r>
          </a:p>
          <a:p>
            <a:r>
              <a:rPr lang="he-I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לדבר המתרוצץ הזה לא קוראים מין לטאה, אלא זה בדיוק חומט..." </a:t>
            </a:r>
          </a:p>
          <a:p>
            <a:r>
              <a:rPr lang="he-I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אפרת בת קבוצתו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9279C7C-8C81-4148-BB56-4476D5243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t="5081" r="5601" b="4404"/>
          <a:stretch/>
        </p:blipFill>
        <p:spPr>
          <a:xfrm>
            <a:off x="4572000" y="3457359"/>
            <a:ext cx="4510140" cy="3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10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en_horin_yohanan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4783802" cy="52566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2" name="Picture 2" descr="D:\אורנה\ארכיון\יזכור\יוחנן בן חורין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640" y="116632"/>
            <a:ext cx="3484856" cy="4032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6767" y="4974260"/>
            <a:ext cx="876723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נני</a:t>
            </a:r>
            <a:r>
              <a:rPr lang="he-I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</a:p>
          <a:p>
            <a:r>
              <a:rPr lang="he-I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בת צחוק, חצוצרה, וכובעים- מכל המינים...</a:t>
            </a:r>
          </a:p>
          <a:p>
            <a:r>
              <a:rPr lang="he-I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רק שעכשיו </a:t>
            </a:r>
            <a:r>
              <a:rPr lang="he-IL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הכל</a:t>
            </a:r>
            <a:r>
              <a:rPr lang="he-I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דעך. החצוצרה דוממת. התייתם עולם שלם של חיוכים. </a:t>
            </a:r>
          </a:p>
          <a:p>
            <a:r>
              <a:rPr lang="he-I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ולא רק הוא התייתם, גם אנחנו."</a:t>
            </a:r>
          </a:p>
          <a:p>
            <a:r>
              <a:rPr lang="he-I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תלמה הראל</a:t>
            </a:r>
          </a:p>
        </p:txBody>
      </p:sp>
    </p:spTree>
    <p:extLst>
      <p:ext uri="{BB962C8B-B14F-4D97-AF65-F5344CB8AC3E}">
        <p14:creationId xmlns:p14="http://schemas.microsoft.com/office/powerpoint/2010/main" val="422533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oldberg_dani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81" y="449364"/>
            <a:ext cx="6453019" cy="4563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2"/>
          <a:stretch/>
        </p:blipFill>
        <p:spPr>
          <a:xfrm>
            <a:off x="179512" y="548680"/>
            <a:ext cx="3870505" cy="36376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251520" y="5524490"/>
            <a:ext cx="844798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ההתייחסות האישית, השיחה החברית השקטה, החיוך המלבב, מבט העיניים הכן והשמירה על עקרונות יסוד של חיינו – כל אלה עמדו לו, לדני, לשאת את אשר הטיל עליו הקיבוץ.  בלה כספי ז"ל</a:t>
            </a:r>
            <a:endParaRPr lang="en-US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US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54845681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ת יום הזיכרון 2012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מצגת יום הזיכרון 2012</Template>
  <TotalTime>6425</TotalTime>
  <Words>381</Words>
  <Application>Microsoft Office PowerPoint</Application>
  <PresentationFormat>‫הצגה על המסך (4:3)</PresentationFormat>
  <Paragraphs>34</Paragraphs>
  <Slides>22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7" baseType="lpstr">
      <vt:lpstr>Arial</vt:lpstr>
      <vt:lpstr>Calibri</vt:lpstr>
      <vt:lpstr>David</vt:lpstr>
      <vt:lpstr>David Transparent</vt:lpstr>
      <vt:lpstr>מצגת יום הזיכרון 2012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amnon fishman</dc:creator>
  <cp:lastModifiedBy>Orna</cp:lastModifiedBy>
  <cp:revision>76</cp:revision>
  <dcterms:created xsi:type="dcterms:W3CDTF">2012-04-15T13:41:57Z</dcterms:created>
  <dcterms:modified xsi:type="dcterms:W3CDTF">2021-04-11T10:41:38Z</dcterms:modified>
</cp:coreProperties>
</file>