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8" r:id="rId2"/>
    <p:sldId id="256" r:id="rId3"/>
    <p:sldId id="292" r:id="rId4"/>
    <p:sldId id="294" r:id="rId5"/>
    <p:sldId id="293" r:id="rId6"/>
    <p:sldId id="295" r:id="rId7"/>
    <p:sldId id="257" r:id="rId8"/>
    <p:sldId id="263" r:id="rId9"/>
    <p:sldId id="272" r:id="rId10"/>
    <p:sldId id="270" r:id="rId11"/>
    <p:sldId id="271" r:id="rId12"/>
    <p:sldId id="269" r:id="rId13"/>
    <p:sldId id="267" r:id="rId14"/>
    <p:sldId id="265" r:id="rId15"/>
    <p:sldId id="296" r:id="rId16"/>
    <p:sldId id="261" r:id="rId17"/>
    <p:sldId id="260" r:id="rId18"/>
    <p:sldId id="273" r:id="rId19"/>
    <p:sldId id="275" r:id="rId20"/>
    <p:sldId id="276" r:id="rId21"/>
    <p:sldId id="278" r:id="rId22"/>
    <p:sldId id="262" r:id="rId23"/>
    <p:sldId id="297" r:id="rId24"/>
    <p:sldId id="280" r:id="rId25"/>
    <p:sldId id="281" r:id="rId26"/>
    <p:sldId id="279" r:id="rId27"/>
    <p:sldId id="282" r:id="rId28"/>
    <p:sldId id="283" r:id="rId29"/>
    <p:sldId id="284" r:id="rId30"/>
    <p:sldId id="285" r:id="rId31"/>
    <p:sldId id="287" r:id="rId32"/>
    <p:sldId id="289" r:id="rId33"/>
    <p:sldId id="286" r:id="rId34"/>
    <p:sldId id="274" r:id="rId3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497;&#1493;&#1501;%20&#1492;&#1506;&#1510;&#1502;&#1488;&#1493;&#1514;\2015\&#1488;&#1497;&#1503;%20&#1500;&#1498;%20&#1502;&#1492;%20&#1500;&#1491;&#1488;&#1493;&#1490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497;&#1493;&#1501;%20&#1492;&#1506;&#1510;&#1502;&#1488;&#1493;&#1514;\2015\&#1502;&#1499;&#1514;&#1489;%20&#1500;&#1488;&#1495;&#1497;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51.jpeg"/><Relationship Id="rId18" Type="http://schemas.openxmlformats.org/officeDocument/2006/relationships/image" Target="../media/image23.jpeg"/><Relationship Id="rId26" Type="http://schemas.openxmlformats.org/officeDocument/2006/relationships/image" Target="../media/image58.jpeg"/><Relationship Id="rId3" Type="http://schemas.openxmlformats.org/officeDocument/2006/relationships/image" Target="../media/image29.png"/><Relationship Id="rId21" Type="http://schemas.openxmlformats.org/officeDocument/2006/relationships/image" Target="../media/image47.jpeg"/><Relationship Id="rId7" Type="http://schemas.openxmlformats.org/officeDocument/2006/relationships/image" Target="../media/image21.jpeg"/><Relationship Id="rId12" Type="http://schemas.openxmlformats.org/officeDocument/2006/relationships/image" Target="../media/image57.jpeg"/><Relationship Id="rId17" Type="http://schemas.openxmlformats.org/officeDocument/2006/relationships/image" Target="../media/image17.jpeg"/><Relationship Id="rId25" Type="http://schemas.openxmlformats.org/officeDocument/2006/relationships/image" Target="../media/image52.jpeg"/><Relationship Id="rId2" Type="http://schemas.openxmlformats.org/officeDocument/2006/relationships/image" Target="../media/image31.jpeg"/><Relationship Id="rId16" Type="http://schemas.openxmlformats.org/officeDocument/2006/relationships/image" Target="../media/image13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56.jpeg"/><Relationship Id="rId24" Type="http://schemas.openxmlformats.org/officeDocument/2006/relationships/image" Target="../media/image50.jpeg"/><Relationship Id="rId5" Type="http://schemas.openxmlformats.org/officeDocument/2006/relationships/image" Target="../media/image38.jpeg"/><Relationship Id="rId15" Type="http://schemas.openxmlformats.org/officeDocument/2006/relationships/image" Target="../media/image42.jpeg"/><Relationship Id="rId23" Type="http://schemas.openxmlformats.org/officeDocument/2006/relationships/image" Target="../media/image49.jpeg"/><Relationship Id="rId10" Type="http://schemas.openxmlformats.org/officeDocument/2006/relationships/image" Target="../media/image9.jpeg"/><Relationship Id="rId19" Type="http://schemas.openxmlformats.org/officeDocument/2006/relationships/image" Target="../media/image45.jpeg"/><Relationship Id="rId4" Type="http://schemas.openxmlformats.org/officeDocument/2006/relationships/image" Target="../media/image27.jpeg"/><Relationship Id="rId9" Type="http://schemas.openxmlformats.org/officeDocument/2006/relationships/image" Target="../media/image15.jpeg"/><Relationship Id="rId14" Type="http://schemas.openxmlformats.org/officeDocument/2006/relationships/image" Target="../media/image12.jpeg"/><Relationship Id="rId22" Type="http://schemas.openxmlformats.org/officeDocument/2006/relationships/image" Target="../media/image48.jpeg"/><Relationship Id="rId27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יום העצמאות\2015\דגל ישראל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902" y="1052736"/>
            <a:ext cx="6432450" cy="468282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192688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יום העצמאות 2015</a:t>
            </a:r>
            <a:br>
              <a:rPr lang="he-IL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/>
            </a:r>
            <a:br>
              <a:rPr lang="he-IL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/>
            </a:r>
            <a:br>
              <a:rPr lang="he-IL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/>
            </a:r>
            <a:br>
              <a:rPr lang="he-IL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/>
            </a:r>
            <a:br>
              <a:rPr lang="he-IL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כפר מנחם</a:t>
            </a:r>
            <a:endParaRPr lang="he-I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err="1" smtClean="0"/>
              <a:t>נתי</a:t>
            </a:r>
            <a:r>
              <a:rPr lang="he-IL" dirty="0" smtClean="0"/>
              <a:t> </a:t>
            </a:r>
            <a:r>
              <a:rPr lang="he-IL" dirty="0" err="1" smtClean="0"/>
              <a:t>נאוסיחין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חיל תותחנים</a:t>
            </a:r>
            <a:endParaRPr lang="he-IL" dirty="0"/>
          </a:p>
        </p:txBody>
      </p:sp>
      <p:pic>
        <p:nvPicPr>
          <p:cNvPr id="4098" name="Picture 2" descr="C:\Users\Omri\Desktop\New folder\IMG_3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83250" y="1600200"/>
            <a:ext cx="3377500" cy="4525963"/>
          </a:xfrm>
          <a:prstGeom prst="rect">
            <a:avLst/>
          </a:prstGeom>
          <a:noFill/>
        </p:spPr>
      </p:pic>
      <p:pic>
        <p:nvPicPr>
          <p:cNvPr id="4100" name="Picture 4" descr="C:\Users\Omri\AppData\Local\Microsoft\Windows\Temporary Internet Files\Content.IE5\2HBKQD5H\MC9004352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81128"/>
            <a:ext cx="2032000" cy="1961629"/>
          </a:xfrm>
          <a:prstGeom prst="rect">
            <a:avLst/>
          </a:prstGeom>
          <a:noFill/>
        </p:spPr>
      </p:pic>
      <p:sp>
        <p:nvSpPr>
          <p:cNvPr id="10" name="תרשים זרימה: מחבר 9"/>
          <p:cNvSpPr/>
          <p:nvPr/>
        </p:nvSpPr>
        <p:spPr>
          <a:xfrm>
            <a:off x="6876256" y="4941168"/>
            <a:ext cx="360040" cy="4320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041 L -0.18055 -0.22035 C -0.2184 -0.26821 -0.275 -0.29364 -0.33385 -0.29364 C -0.40121 -0.29364 -0.45503 -0.26821 -0.49288 -0.22035 L -0.67326 -0.01041 " pathEditMode="relative" rAng="0" ptsTypes="FffFF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כפיר </a:t>
            </a:r>
            <a:r>
              <a:rPr lang="he-IL" dirty="0" err="1" smtClean="0"/>
              <a:t>גולדבורד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לוחם בגדוד קרקל</a:t>
            </a:r>
            <a:br>
              <a:rPr lang="he-IL" dirty="0" smtClean="0"/>
            </a:br>
            <a:r>
              <a:rPr lang="he-IL" dirty="0" smtClean="0"/>
              <a:t>(עוד אחד שסיים עם החגיגות...)</a:t>
            </a:r>
            <a:br>
              <a:rPr lang="he-IL" dirty="0" smtClean="0"/>
            </a:br>
            <a:endParaRPr lang="he-IL" dirty="0"/>
          </a:p>
        </p:txBody>
      </p:sp>
      <p:pic>
        <p:nvPicPr>
          <p:cNvPr id="3074" name="89F714A1-B7D1-481A-8D60-95412A7CC1EA" descr="89F714A1-B7D1-481A-8D60-95412A7CC1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2376264" cy="453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Omri\Desktop\New folder\IMG_3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648" y="1988840"/>
            <a:ext cx="3588280" cy="45811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רון סלע</a:t>
            </a:r>
            <a:br>
              <a:rPr lang="he-IL" dirty="0" smtClean="0"/>
            </a:br>
            <a:r>
              <a:rPr lang="he-IL" dirty="0" smtClean="0"/>
              <a:t>מחקר ופיתוח בחיל מודיעין</a:t>
            </a:r>
            <a:endParaRPr lang="he-IL" dirty="0"/>
          </a:p>
        </p:txBody>
      </p:sp>
      <p:pic>
        <p:nvPicPr>
          <p:cNvPr id="6146" name="Picture 2" descr="C:\Users\Omri\Desktop\New folder\IMG_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4680520" cy="4680520"/>
          </a:xfrm>
          <a:prstGeom prst="rect">
            <a:avLst/>
          </a:prstGeom>
          <a:noFill/>
        </p:spPr>
      </p:pic>
      <p:pic>
        <p:nvPicPr>
          <p:cNvPr id="4098" name="Picture 2" descr="C:\Users\User\Desktop\יום העצמאות\2015\בל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16832"/>
            <a:ext cx="2543175" cy="33123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ינאי </a:t>
            </a:r>
            <a:r>
              <a:rPr lang="he-IL" dirty="0" err="1" smtClean="0"/>
              <a:t>ארבר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לוחם ביחידת מגלן</a:t>
            </a:r>
            <a:endParaRPr lang="he-IL" dirty="0"/>
          </a:p>
        </p:txBody>
      </p:sp>
      <p:pic>
        <p:nvPicPr>
          <p:cNvPr id="8194" name="Picture 2" descr="C:\Users\Omri\Desktop\New folder\IMG_3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3377500" cy="4525963"/>
          </a:xfrm>
          <a:prstGeom prst="rect">
            <a:avLst/>
          </a:prstGeom>
          <a:noFill/>
        </p:spPr>
      </p:pic>
      <p:pic>
        <p:nvPicPr>
          <p:cNvPr id="2050" name="Picture 2" descr="C:\Users\Omri\Desktop\New folder\untitle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763819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מאיה בן אריה</a:t>
            </a:r>
            <a:br>
              <a:rPr lang="he-IL" dirty="0" smtClean="0"/>
            </a:br>
            <a:r>
              <a:rPr lang="he-IL" dirty="0" smtClean="0"/>
              <a:t>חיל המודיעין</a:t>
            </a:r>
            <a:endParaRPr lang="he-IL" dirty="0"/>
          </a:p>
        </p:txBody>
      </p:sp>
      <p:pic>
        <p:nvPicPr>
          <p:cNvPr id="2050" name="138CF62C-71BC-4EB3-9D39-FC9BB39DD0F9" descr="138CF62C-71BC-4EB3-9D39-FC9BB39DD0F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803" y="1600200"/>
            <a:ext cx="42343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עומרי </a:t>
            </a:r>
            <a:r>
              <a:rPr lang="he-IL" dirty="0" err="1" smtClean="0"/>
              <a:t>ברדה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טכנאי </a:t>
            </a:r>
            <a:r>
              <a:rPr lang="he-IL" dirty="0" err="1" smtClean="0"/>
              <a:t>מיחשוב</a:t>
            </a:r>
            <a:r>
              <a:rPr lang="he-IL" dirty="0" smtClean="0"/>
              <a:t> בחיל </a:t>
            </a:r>
            <a:r>
              <a:rPr lang="he-IL" dirty="0" err="1" smtClean="0"/>
              <a:t>האויר</a:t>
            </a:r>
            <a:endParaRPr lang="he-IL" dirty="0"/>
          </a:p>
        </p:txBody>
      </p:sp>
      <p:pic>
        <p:nvPicPr>
          <p:cNvPr id="2050" name="CA26EA9E-32C0-4E75-ACAC-4F7C7BEBF261" descr="CA26EA9E-32C0-4E75-ACAC-4F7C7BEBF2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760271" cy="48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AppData\Local\Microsoft\Windows\Temporary Internet Files\Content.Outlook\2ZZJGQER\ECJQBY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401" y="1844824"/>
            <a:ext cx="3429906" cy="33843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ים רוזנטל</a:t>
            </a:r>
            <a:br>
              <a:rPr lang="he-IL" dirty="0" smtClean="0"/>
            </a:br>
            <a:r>
              <a:rPr lang="he-IL" dirty="0" smtClean="0"/>
              <a:t>חיל הים (2 נקודות על מקוריות) </a:t>
            </a:r>
            <a:endParaRPr lang="he-IL" dirty="0"/>
          </a:p>
        </p:txBody>
      </p:sp>
      <p:pic>
        <p:nvPicPr>
          <p:cNvPr id="13314" name="Picture 2" descr="C:\Users\Omri\Desktop\New folder\IMG_3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37750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נדב </a:t>
            </a:r>
            <a:r>
              <a:rPr lang="he-IL" dirty="0" err="1" smtClean="0"/>
              <a:t>פישמן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חטיבת הנח"ל</a:t>
            </a:r>
            <a:endParaRPr lang="he-IL" dirty="0"/>
          </a:p>
        </p:txBody>
      </p:sp>
      <p:pic>
        <p:nvPicPr>
          <p:cNvPr id="16386" name="Picture 2" descr="C:\Users\Omri\Desktop\New folder\IMG_3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3250" y="1600200"/>
            <a:ext cx="3377500" cy="4525963"/>
          </a:xfrm>
          <a:prstGeom prst="rect">
            <a:avLst/>
          </a:prstGeom>
          <a:noFill/>
        </p:spPr>
      </p:pic>
      <p:pic>
        <p:nvPicPr>
          <p:cNvPr id="4099" name="Picture 3" descr="C:\Users\Omri\AppData\Local\Microsoft\Windows\Temporary Internet Files\Content.IE5\PE6GXLNR\MC90044130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15896">
            <a:off x="3332445" y="2626867"/>
            <a:ext cx="2691556" cy="27698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שירי שניר</a:t>
            </a:r>
            <a:br>
              <a:rPr lang="he-IL" dirty="0" smtClean="0"/>
            </a:br>
            <a:r>
              <a:rPr lang="he-IL" dirty="0" smtClean="0"/>
              <a:t>מודיעין שדה</a:t>
            </a:r>
            <a:endParaRPr lang="he-IL" dirty="0"/>
          </a:p>
        </p:txBody>
      </p:sp>
      <p:pic>
        <p:nvPicPr>
          <p:cNvPr id="17410" name="Picture 2" descr="C:\Users\Omri\Desktop\New folder\IMG_308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236847" cy="4855270"/>
          </a:xfrm>
          <a:prstGeom prst="rect">
            <a:avLst/>
          </a:prstGeom>
          <a:noFill/>
        </p:spPr>
      </p:pic>
      <p:pic>
        <p:nvPicPr>
          <p:cNvPr id="17411" name="Picture 3" descr="C:\Users\Omri\AppData\Local\Microsoft\Windows\Temporary Internet Files\Content.IE5\9NC5L7CY\MC9003559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83" y="908720"/>
            <a:ext cx="2068503" cy="2592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אודי והבה</a:t>
            </a:r>
            <a:br>
              <a:rPr lang="he-IL" dirty="0" smtClean="0"/>
            </a:br>
            <a:r>
              <a:rPr lang="he-IL" dirty="0" smtClean="0"/>
              <a:t>עתודה צבאית - לימודי פיזיקה ואלקטרוניקה</a:t>
            </a:r>
            <a:endParaRPr lang="he-IL" dirty="0"/>
          </a:p>
        </p:txBody>
      </p:sp>
      <p:pic>
        <p:nvPicPr>
          <p:cNvPr id="19458" name="Picture 2" descr="C:\Users\Omri\Desktop\New folder\IMG_3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2785095" cy="4951280"/>
          </a:xfrm>
          <a:prstGeom prst="rect">
            <a:avLst/>
          </a:prstGeom>
          <a:noFill/>
        </p:spPr>
      </p:pic>
      <p:pic>
        <p:nvPicPr>
          <p:cNvPr id="3074" name="Picture 2" descr="C:\Users\User\Desktop\יום העצמאות\2015\מדע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2781300" cy="46927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מוקדש באהבה לחיילי וחיילות כפר מנחם</a:t>
            </a:r>
            <a:br>
              <a:rPr lang="he-IL" dirty="0" smtClean="0"/>
            </a:br>
            <a:endParaRPr lang="he-IL" dirty="0"/>
          </a:p>
        </p:txBody>
      </p:sp>
      <p:pic>
        <p:nvPicPr>
          <p:cNvPr id="6" name="אין לך מה לדאוג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4099" name="Picture 3" descr="C:\Users\User\Desktop\יום העצמאות\2015\group-of-soldie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512" y="1916832"/>
            <a:ext cx="5638938" cy="41728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עופר ארז</a:t>
            </a:r>
            <a:r>
              <a:rPr lang="he-IL" smtClean="0"/>
              <a:t/>
            </a:r>
            <a:br>
              <a:rPr lang="he-IL" smtClean="0"/>
            </a:br>
            <a:r>
              <a:rPr lang="he-IL" smtClean="0"/>
              <a:t>מדעי </a:t>
            </a:r>
            <a:r>
              <a:rPr lang="he-IL" dirty="0" smtClean="0"/>
              <a:t>התנהגות</a:t>
            </a:r>
            <a:endParaRPr lang="he-IL" dirty="0"/>
          </a:p>
        </p:txBody>
      </p:sp>
      <p:pic>
        <p:nvPicPr>
          <p:cNvPr id="1026" name="Picture 2" descr="C:\Users\Omri\Desktop\New folder\תמונה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380045" cy="4525963"/>
          </a:xfrm>
          <a:prstGeom prst="rect">
            <a:avLst/>
          </a:prstGeom>
          <a:noFill/>
        </p:spPr>
      </p:pic>
      <p:pic>
        <p:nvPicPr>
          <p:cNvPr id="2050" name="Picture 2" descr="C:\Users\Omri\Desktop\New folder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348880"/>
            <a:ext cx="3925273" cy="3168352"/>
          </a:xfrm>
          <a:prstGeom prst="rect">
            <a:avLst/>
          </a:prstGeom>
          <a:noFill/>
        </p:spPr>
      </p:pic>
      <p:pic>
        <p:nvPicPr>
          <p:cNvPr id="5" name="מכתב לאחי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לירון </a:t>
            </a:r>
            <a:r>
              <a:rPr lang="he-IL" dirty="0" err="1" smtClean="0"/>
              <a:t>לביטוב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בסיס הטכני של חיל האוויר</a:t>
            </a:r>
            <a:endParaRPr lang="he-IL" dirty="0"/>
          </a:p>
        </p:txBody>
      </p:sp>
      <p:pic>
        <p:nvPicPr>
          <p:cNvPr id="1026" name="Picture 2" descr="C:\Users\Omri\Desktop\New folder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066" y="1600200"/>
            <a:ext cx="6059867" cy="4525963"/>
          </a:xfrm>
          <a:prstGeom prst="rect">
            <a:avLst/>
          </a:prstGeom>
          <a:noFill/>
        </p:spPr>
      </p:pic>
      <p:pic>
        <p:nvPicPr>
          <p:cNvPr id="5124" name="Picture 4" descr="C:\Users\Omri\AppData\Local\Microsoft\Windows\Temporary Internet Files\Content.IE5\PE6GXLNR\MC9003886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7839">
            <a:off x="80531" y="4682302"/>
            <a:ext cx="2264808" cy="14012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711E-6 L 0.81614 -0.64093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אור </a:t>
            </a:r>
            <a:r>
              <a:rPr lang="he-IL" dirty="0" err="1" smtClean="0"/>
              <a:t>חביביאן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שוטר ביס"מ נגב </a:t>
            </a:r>
            <a:endParaRPr lang="he-IL" dirty="0"/>
          </a:p>
        </p:txBody>
      </p:sp>
      <p:pic>
        <p:nvPicPr>
          <p:cNvPr id="14338" name="Picture 2" descr="C:\Users\Omri\Desktop\New folder\IMG_3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91966"/>
            <a:ext cx="2905894" cy="4977394"/>
          </a:xfrm>
          <a:prstGeom prst="rect">
            <a:avLst/>
          </a:prstGeom>
          <a:noFill/>
        </p:spPr>
      </p:pic>
      <p:pic>
        <p:nvPicPr>
          <p:cNvPr id="2050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229200"/>
            <a:ext cx="1050047" cy="8640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ונעבור למתגייסים הטריים</a:t>
            </a:r>
            <a:endParaRPr lang="he-IL" dirty="0"/>
          </a:p>
        </p:txBody>
      </p:sp>
      <p:pic>
        <p:nvPicPr>
          <p:cNvPr id="7" name="מציין מיקום תוכן 6" descr="golany-bab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783262" cy="4783262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דור בן חורין</a:t>
            </a:r>
            <a:br>
              <a:rPr lang="he-IL" dirty="0" smtClean="0"/>
            </a:br>
            <a:r>
              <a:rPr lang="he-IL" dirty="0" smtClean="0"/>
              <a:t>חיל הלוגיסטיקה</a:t>
            </a:r>
            <a:endParaRPr lang="he-IL" dirty="0"/>
          </a:p>
        </p:txBody>
      </p:sp>
      <p:pic>
        <p:nvPicPr>
          <p:cNvPr id="3074" name="5039D831-8C08-4198-97F8-0842F4B15D33" descr="5039D831-8C08-4198-97F8-0842F4B15D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2F6E6340-3C2A-4E11-939B-7222870CEA4D" descr="2F6E6340-3C2A-4E11-939B-7222870CEA4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806"/>
            <a:ext cx="4038600" cy="39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שחר </a:t>
            </a:r>
            <a:r>
              <a:rPr lang="he-IL" dirty="0" err="1" smtClean="0"/>
              <a:t>רומבלסקי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שירות לאומי </a:t>
            </a:r>
            <a:endParaRPr lang="he-IL" dirty="0"/>
          </a:p>
        </p:txBody>
      </p:sp>
      <p:pic>
        <p:nvPicPr>
          <p:cNvPr id="4098" name="13105BF7-9D36-45A2-8003-471F172E45C4" descr="13105BF7-9D36-45A2-8003-471F172E45C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CACA6342-0EE7-4DB0-956E-8566C19ED951" descr="CACA6342-0EE7-4DB0-956E-8566C19ED9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הסבר אליפטי 4"/>
          <p:cNvSpPr/>
          <p:nvPr/>
        </p:nvSpPr>
        <p:spPr>
          <a:xfrm>
            <a:off x="683568" y="1916832"/>
            <a:ext cx="1872208" cy="1008112"/>
          </a:xfrm>
          <a:prstGeom prst="wedgeEllipseCallout">
            <a:avLst>
              <a:gd name="adj1" fmla="val 41962"/>
              <a:gd name="adj2" fmla="val 74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בודק אופציות ליום כיפור הבא...</a:t>
            </a:r>
            <a:endParaRPr lang="he-I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עמית </a:t>
            </a:r>
            <a:r>
              <a:rPr lang="he-IL" dirty="0" err="1" smtClean="0"/>
              <a:t>אלבירט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חובש קרבי (התפוח נפל לא רחוק מהעץ)</a:t>
            </a:r>
            <a:endParaRPr lang="he-IL" dirty="0"/>
          </a:p>
        </p:txBody>
      </p:sp>
      <p:pic>
        <p:nvPicPr>
          <p:cNvPr id="1027" name="2882236D-CB0E-492B-9B73-B6DF4DB020AF" descr="2882236D-CB0E-492B-9B73-B6DF4DB020A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569444" cy="475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יום העצמאות\2015\חוב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69144"/>
            <a:ext cx="2664296" cy="45385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רון קפלן</a:t>
            </a:r>
            <a:br>
              <a:rPr lang="he-IL" dirty="0" smtClean="0"/>
            </a:br>
            <a:r>
              <a:rPr lang="he-IL" dirty="0" smtClean="0"/>
              <a:t>שירות צבאי במשטרה</a:t>
            </a:r>
            <a:endParaRPr lang="he-IL" dirty="0"/>
          </a:p>
        </p:txBody>
      </p:sp>
      <p:pic>
        <p:nvPicPr>
          <p:cNvPr id="5122" name="37136014-5E9F-4773-8A0A-C667FC9AB880" descr="37136014-5E9F-4773-8A0A-C667FC9AB8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יובל קזז</a:t>
            </a:r>
            <a:br>
              <a:rPr lang="he-IL" dirty="0" smtClean="0"/>
            </a:br>
            <a:r>
              <a:rPr lang="he-IL" dirty="0" smtClean="0"/>
              <a:t>חטיבת כפיר</a:t>
            </a:r>
            <a:endParaRPr lang="he-IL" dirty="0"/>
          </a:p>
        </p:txBody>
      </p:sp>
      <p:pic>
        <p:nvPicPr>
          <p:cNvPr id="7170" name="C985C751-8A75-4187-9179-86B636BCB0BA" descr="C985C751-8A75-4187-9179-86B636BCB0B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23" r="7640"/>
          <a:stretch>
            <a:fillRect/>
          </a:stretch>
        </p:blipFill>
        <p:spPr bwMode="auto">
          <a:xfrm>
            <a:off x="2987825" y="1430187"/>
            <a:ext cx="2808312" cy="52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אופיר </a:t>
            </a:r>
            <a:r>
              <a:rPr lang="he-IL" dirty="0" err="1" smtClean="0"/>
              <a:t>זייצוב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חיל המודיעין</a:t>
            </a:r>
            <a:endParaRPr lang="he-IL" dirty="0"/>
          </a:p>
        </p:txBody>
      </p:sp>
      <p:pic>
        <p:nvPicPr>
          <p:cNvPr id="2050" name="58530666-D362-4C8B-9DF6-B02B95383513" descr="58530666-D362-4C8B-9DF6-B02B953835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073" t="11528" r="16589"/>
          <a:stretch>
            <a:fillRect/>
          </a:stretch>
        </p:blipFill>
        <p:spPr bwMode="auto">
          <a:xfrm>
            <a:off x="3491880" y="1753906"/>
            <a:ext cx="2736304" cy="48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נתחיל עם קצת מספרים</a:t>
            </a:r>
            <a:endParaRPr lang="he-IL" dirty="0"/>
          </a:p>
        </p:txBody>
      </p:sp>
      <p:pic>
        <p:nvPicPr>
          <p:cNvPr id="6" name="מציין מיקום תוכן 5" descr="funny-numbers-13981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584"/>
          <a:stretch>
            <a:fillRect/>
          </a:stretch>
        </p:blipFill>
        <p:spPr>
          <a:xfrm>
            <a:off x="2790444" y="1881980"/>
            <a:ext cx="3509748" cy="4223365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שלום דלאל</a:t>
            </a:r>
            <a:br>
              <a:rPr lang="he-IL" dirty="0" smtClean="0"/>
            </a:br>
            <a:r>
              <a:rPr lang="he-IL" dirty="0" smtClean="0"/>
              <a:t>חיל החימוש</a:t>
            </a:r>
            <a:endParaRPr lang="he-IL" dirty="0"/>
          </a:p>
        </p:txBody>
      </p:sp>
      <p:pic>
        <p:nvPicPr>
          <p:cNvPr id="1026" name="36587F42-8E23-4432-9F80-5022953D7E21" descr="36587F42-8E23-4432-9F80-5022953D7E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ענבר כהנא</a:t>
            </a:r>
            <a:br>
              <a:rPr lang="he-IL" dirty="0" smtClean="0"/>
            </a:br>
            <a:r>
              <a:rPr lang="he-IL" dirty="0" smtClean="0"/>
              <a:t>שנת שירות בתנועת תרבות</a:t>
            </a:r>
            <a:br>
              <a:rPr lang="he-IL" dirty="0" smtClean="0"/>
            </a:br>
            <a:endParaRPr lang="he-IL" dirty="0"/>
          </a:p>
        </p:txBody>
      </p:sp>
      <p:pic>
        <p:nvPicPr>
          <p:cNvPr id="3074" name="1A91EE96-7117-4709-B9A3-7E7AAF6A3700" descr="1A91EE96-7117-4709-B9A3-7E7AAF6A37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467544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תחגוג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תחגוג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ניפגש בשנה הבאה...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שיר </a:t>
            </a:r>
            <a:r>
              <a:rPr lang="he-IL" dirty="0" err="1" smtClean="0"/>
              <a:t>לביטוב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שנת שירות בשומר הצעיר</a:t>
            </a:r>
            <a:endParaRPr lang="he-IL" dirty="0"/>
          </a:p>
        </p:txBody>
      </p:sp>
      <p:pic>
        <p:nvPicPr>
          <p:cNvPr id="5122" name="9F720A43-7073-442C-A2F7-23D7E760C5BA" descr="9F720A43-7073-442C-A2F7-23D7E760C5B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8409"/>
          <a:stretch>
            <a:fillRect/>
          </a:stretch>
        </p:blipFill>
        <p:spPr bwMode="auto">
          <a:xfrm>
            <a:off x="1403648" y="1700808"/>
            <a:ext cx="26950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901A62D7-47D2-4FA6-9952-33A3839B64A7" descr="901A62D7-47D2-4FA6-9952-33A3839B64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02205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סתיו דניאל</a:t>
            </a:r>
            <a:br>
              <a:rPr lang="he-IL" dirty="0" smtClean="0"/>
            </a:br>
            <a:r>
              <a:rPr lang="he-IL" dirty="0" smtClean="0"/>
              <a:t>התגייסה שלשום...</a:t>
            </a:r>
            <a:endParaRPr lang="he-IL" dirty="0"/>
          </a:p>
        </p:txBody>
      </p:sp>
      <p:pic>
        <p:nvPicPr>
          <p:cNvPr id="1026" name="882B7EBE-DC29-47BE-861C-14193477EDBE" descr="882B7EBE-DC29-47BE-861C-14193477ED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1" y="2060848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AppData\Local\Microsoft\Windows\Temporary Internet Files\Content.Outlook\2ZZJGQER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606696" cy="24000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he-IL" dirty="0" smtClean="0"/>
              <a:t>אנחנו מצדיעים לכם!</a:t>
            </a:r>
            <a:endParaRPr lang="he-IL" dirty="0"/>
          </a:p>
        </p:txBody>
      </p:sp>
      <p:pic>
        <p:nvPicPr>
          <p:cNvPr id="4" name="Picture 2" descr="C:\Users\Omri\Desktop\New folder\IMG_3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1014282" cy="1368152"/>
          </a:xfrm>
          <a:prstGeom prst="rect">
            <a:avLst/>
          </a:prstGeom>
          <a:noFill/>
        </p:spPr>
      </p:pic>
      <p:pic>
        <p:nvPicPr>
          <p:cNvPr id="5" name="Picture 2" descr="C:\Users\Omri\Desktop\New folder\IMG_30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348880"/>
            <a:ext cx="1022855" cy="1368152"/>
          </a:xfrm>
          <a:prstGeom prst="rect">
            <a:avLst/>
          </a:prstGeom>
          <a:noFill/>
        </p:spPr>
      </p:pic>
      <p:pic>
        <p:nvPicPr>
          <p:cNvPr id="6" name="Picture 2" descr="C:\Users\Omri\Desktop\New folder\IMG_3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348880"/>
            <a:ext cx="1080120" cy="1368152"/>
          </a:xfrm>
          <a:prstGeom prst="rect">
            <a:avLst/>
          </a:prstGeom>
          <a:noFill/>
        </p:spPr>
      </p:pic>
      <p:pic>
        <p:nvPicPr>
          <p:cNvPr id="8" name="Picture 2" descr="C:\Users\Omri\Desktop\New folder\IMG_3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1080120" cy="1296144"/>
          </a:xfrm>
          <a:prstGeom prst="rect">
            <a:avLst/>
          </a:prstGeom>
          <a:noFill/>
        </p:spPr>
      </p:pic>
      <p:pic>
        <p:nvPicPr>
          <p:cNvPr id="9" name="Picture 2" descr="C:\Users\Omri\Desktop\New folder\IMG_30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348880"/>
            <a:ext cx="1138067" cy="1368152"/>
          </a:xfrm>
          <a:prstGeom prst="rect">
            <a:avLst/>
          </a:prstGeom>
          <a:noFill/>
        </p:spPr>
      </p:pic>
      <p:pic>
        <p:nvPicPr>
          <p:cNvPr id="14" name="Picture 2" descr="C:\Users\Omri\Desktop\New folder\IMG_30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348880"/>
            <a:ext cx="1114334" cy="1368152"/>
          </a:xfrm>
          <a:prstGeom prst="rect">
            <a:avLst/>
          </a:prstGeom>
          <a:noFill/>
        </p:spPr>
      </p:pic>
      <p:pic>
        <p:nvPicPr>
          <p:cNvPr id="16" name="Picture 2" descr="C:\Users\Omri\Desktop\New folder\IMG_30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856" y="836712"/>
            <a:ext cx="1095280" cy="1296144"/>
          </a:xfrm>
          <a:prstGeom prst="rect">
            <a:avLst/>
          </a:prstGeom>
          <a:noFill/>
        </p:spPr>
      </p:pic>
      <p:pic>
        <p:nvPicPr>
          <p:cNvPr id="18" name="Picture 2" descr="C:\Users\Omri\Desktop\New folder\IMG_3065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555776" y="836712"/>
            <a:ext cx="1009671" cy="1368152"/>
          </a:xfrm>
          <a:prstGeom prst="rect">
            <a:avLst/>
          </a:prstGeom>
          <a:noFill/>
        </p:spPr>
      </p:pic>
      <p:pic>
        <p:nvPicPr>
          <p:cNvPr id="21" name="Picture 2" descr="C:\Users\Omri\Desktop\New folder\IMG_3062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740352" y="836712"/>
            <a:ext cx="1166299" cy="1368152"/>
          </a:xfrm>
          <a:prstGeom prst="rect">
            <a:avLst/>
          </a:prstGeom>
          <a:noFill/>
        </p:spPr>
      </p:pic>
      <p:pic>
        <p:nvPicPr>
          <p:cNvPr id="23" name="Picture 2" descr="C:\Users\Omri\Desktop\New folder\תמונה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4368" y="3789040"/>
            <a:ext cx="1067657" cy="1368152"/>
          </a:xfrm>
          <a:prstGeom prst="rect">
            <a:avLst/>
          </a:prstGeom>
          <a:noFill/>
        </p:spPr>
      </p:pic>
      <p:pic>
        <p:nvPicPr>
          <p:cNvPr id="24" name="Picture 2" descr="C:\Users\Omri\Desktop\New folder\image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372200" y="3861048"/>
            <a:ext cx="1080122" cy="1296144"/>
          </a:xfrm>
          <a:prstGeom prst="rect">
            <a:avLst/>
          </a:prstGeom>
          <a:noFill/>
        </p:spPr>
      </p:pic>
      <p:pic>
        <p:nvPicPr>
          <p:cNvPr id="20" name="1A91EE96-7117-4709-B9A3-7E7AAF6A3700" descr="1A91EE96-7117-4709-B9A3-7E7AAF6A37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5301208"/>
            <a:ext cx="1152128" cy="13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6A116DD5-9148-4CCE-B64C-7823E0A1D26D" descr="6A116DD5-9148-4CCE-B64C-7823E0A1D26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 flipV="1">
            <a:off x="6372200" y="836712"/>
            <a:ext cx="10801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F6E6340-3C2A-4E11-939B-7222870CEA4D" descr="2F6E6340-3C2A-4E11-939B-7222870CEA4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836712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3ADAEDED-16B8-4A02-B8E8-819589302CCB" descr="3ADAEDED-16B8-4A02-B8E8-819589302CCB"/>
          <p:cNvPicPr>
            <a:picLocks noChangeAspect="1" noChangeArrowheads="1"/>
          </p:cNvPicPr>
          <p:nvPr/>
        </p:nvPicPr>
        <p:blipFill>
          <a:blip r:embed="rId16" cstate="print"/>
          <a:srcRect t="25074" b="6415"/>
          <a:stretch>
            <a:fillRect/>
          </a:stretch>
        </p:blipFill>
        <p:spPr bwMode="auto">
          <a:xfrm>
            <a:off x="3779912" y="836712"/>
            <a:ext cx="10983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89F714A1-B7D1-481A-8D60-95412A7CC1EA" descr="89F714A1-B7D1-481A-8D60-95412A7CC1E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5656" y="836712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138CF62C-71BC-4EB3-9D39-FC9BB39DD0F9" descr="138CF62C-71BC-4EB3-9D39-FC9BB39DD0F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28184" y="2348880"/>
            <a:ext cx="10801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882236D-CB0E-492B-9B73-B6DF4DB020AF" descr="2882236D-CB0E-492B-9B73-B6DF4DB020A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76056" y="3861048"/>
            <a:ext cx="108012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CACA6342-0EE7-4DB0-956E-8566C19ED951" descr="CACA6342-0EE7-4DB0-956E-8566C19ED95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27784" y="3861048"/>
            <a:ext cx="9721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7136014-5E9F-4773-8A0A-C667FC9AB880" descr="37136014-5E9F-4773-8A0A-C667FC9AB88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75656" y="3861048"/>
            <a:ext cx="102611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C985C751-8A75-4187-9179-86B636BCB0BA" descr="C985C751-8A75-4187-9179-86B636BCB0BA"/>
          <p:cNvPicPr>
            <a:picLocks noChangeAspect="1" noChangeArrowheads="1"/>
          </p:cNvPicPr>
          <p:nvPr/>
        </p:nvPicPr>
        <p:blipFill>
          <a:blip r:embed="rId22" cstate="print"/>
          <a:srcRect t="2223" r="7640"/>
          <a:stretch>
            <a:fillRect/>
          </a:stretch>
        </p:blipFill>
        <p:spPr bwMode="auto">
          <a:xfrm flipH="1">
            <a:off x="179512" y="3861048"/>
            <a:ext cx="100811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58530666-D362-4C8B-9DF6-B02B95383513" descr="58530666-D362-4C8B-9DF6-B02B95383513"/>
          <p:cNvPicPr>
            <a:picLocks noChangeAspect="1" noChangeArrowheads="1"/>
          </p:cNvPicPr>
          <p:nvPr/>
        </p:nvPicPr>
        <p:blipFill>
          <a:blip r:embed="rId23" cstate="print"/>
          <a:srcRect l="48073" t="11528" r="16589"/>
          <a:stretch>
            <a:fillRect/>
          </a:stretch>
        </p:blipFill>
        <p:spPr bwMode="auto">
          <a:xfrm>
            <a:off x="7668344" y="5373216"/>
            <a:ext cx="10014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36587F42-8E23-4432-9F80-5022953D7E21" descr="36587F42-8E23-4432-9F80-5022953D7E2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12160" y="5301208"/>
            <a:ext cx="1224136" cy="13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9F720A43-7073-442C-A2F7-23D7E760C5BA" descr="9F720A43-7073-442C-A2F7-23D7E760C5BA"/>
          <p:cNvPicPr>
            <a:picLocks noChangeAspect="1" noChangeArrowheads="1"/>
          </p:cNvPicPr>
          <p:nvPr/>
        </p:nvPicPr>
        <p:blipFill>
          <a:blip r:embed="rId25" cstate="print"/>
          <a:srcRect r="48409"/>
          <a:stretch>
            <a:fillRect/>
          </a:stretch>
        </p:blipFill>
        <p:spPr bwMode="auto">
          <a:xfrm>
            <a:off x="3275856" y="5301208"/>
            <a:ext cx="93610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882B7EBE-DC29-47BE-861C-14193477EDBE" descr="882B7EBE-DC29-47BE-861C-14193477EDBE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7544" y="5301208"/>
            <a:ext cx="1152128" cy="125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CA26EA9E-32C0-4E75-ACAC-4F7C7BEBF261" descr="CA26EA9E-32C0-4E75-ACAC-4F7C7BEBF26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07704" y="5301208"/>
            <a:ext cx="1129940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בכפר מנחם יש 26 חיילות וחיילים</a:t>
            </a:r>
            <a:br>
              <a:rPr lang="he-IL" dirty="0" smtClean="0"/>
            </a:br>
            <a:r>
              <a:rPr lang="he-IL" dirty="0" smtClean="0"/>
              <a:t>(כולל עתודאים ושירות לאומי)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4038600" cy="4886003"/>
          </a:xfrm>
        </p:spPr>
        <p:txBody>
          <a:bodyPr/>
          <a:lstStyle/>
          <a:p>
            <a:pPr algn="ctr">
              <a:buNone/>
            </a:pPr>
            <a:r>
              <a:rPr lang="he-IL" dirty="0" smtClean="0"/>
              <a:t>ו 17 חיילים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4038600" cy="4886003"/>
          </a:xfrm>
        </p:spPr>
        <p:txBody>
          <a:bodyPr/>
          <a:lstStyle/>
          <a:p>
            <a:pPr algn="ctr">
              <a:buNone/>
            </a:pPr>
            <a:r>
              <a:rPr lang="he-IL" dirty="0" smtClean="0"/>
              <a:t>9 חיילות</a:t>
            </a:r>
            <a:endParaRPr lang="he-IL" dirty="0"/>
          </a:p>
        </p:txBody>
      </p:sp>
      <p:pic>
        <p:nvPicPr>
          <p:cNvPr id="1026" name="Picture 2" descr="C:\Users\User\Desktop\יום העצמאות\2015\חייל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2504190" cy="3839389"/>
          </a:xfrm>
          <a:prstGeom prst="rect">
            <a:avLst/>
          </a:prstGeom>
          <a:noFill/>
        </p:spPr>
      </p:pic>
      <p:pic>
        <p:nvPicPr>
          <p:cNvPr id="1027" name="Picture 3" descr="C:\Users\User\Desktop\יום העצמאות\2015\חיילת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8"/>
            <a:ext cx="2880320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000" dirty="0" smtClean="0"/>
              <a:t>10 מתוכם הצטרפו בשנה האחרונה</a:t>
            </a:r>
            <a:br>
              <a:rPr lang="he-IL" sz="4000" dirty="0" smtClean="0"/>
            </a:br>
            <a:endParaRPr lang="he-IL" sz="4000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539552" y="1268760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DD0BF506-32C4-43C1-B569-A5154723CAF8" descr="DD0BF506-32C4-43C1-B569-A5154723CAF8"/>
          <p:cNvPicPr>
            <a:picLocks noChangeAspect="1" noChangeArrowheads="1"/>
          </p:cNvPicPr>
          <p:nvPr/>
        </p:nvPicPr>
        <p:blipFill>
          <a:blip r:embed="rId2" cstate="print"/>
          <a:srcRect t="19074" b="11444"/>
          <a:stretch>
            <a:fillRect/>
          </a:stretch>
        </p:blipFill>
        <p:spPr bwMode="auto">
          <a:xfrm>
            <a:off x="2771800" y="1921639"/>
            <a:ext cx="3888432" cy="479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כמו כל דבר בחיים</a:t>
            </a:r>
            <a:br>
              <a:rPr lang="he-IL" dirty="0" smtClean="0"/>
            </a:br>
            <a:r>
              <a:rPr lang="he-IL" dirty="0" smtClean="0"/>
              <a:t>נעשה קודם כבוד לותיקים</a:t>
            </a:r>
            <a:endParaRPr lang="he-IL" dirty="0"/>
          </a:p>
        </p:txBody>
      </p:sp>
      <p:pic>
        <p:nvPicPr>
          <p:cNvPr id="4" name="מציין מיקום תוכן 3" descr="חייל ותיק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0000"/>
          <a:stretch>
            <a:fillRect/>
          </a:stretch>
        </p:blipFill>
        <p:spPr>
          <a:xfrm>
            <a:off x="3059833" y="1810394"/>
            <a:ext cx="3240359" cy="488759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נהיר בן אשר</a:t>
            </a:r>
            <a:br>
              <a:rPr lang="he-IL" dirty="0" smtClean="0"/>
            </a:br>
            <a:r>
              <a:rPr lang="he-IL" dirty="0" smtClean="0"/>
              <a:t>חיל הים</a:t>
            </a:r>
            <a:endParaRPr lang="he-IL" dirty="0"/>
          </a:p>
        </p:txBody>
      </p:sp>
      <p:pic>
        <p:nvPicPr>
          <p:cNvPr id="1026" name="Picture 2" descr="C:\Users\Omri\Desktop\New folder\IMG_3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5856" y="1844824"/>
            <a:ext cx="5533308" cy="4126926"/>
          </a:xfrm>
          <a:prstGeom prst="rect">
            <a:avLst/>
          </a:prstGeom>
          <a:noFill/>
        </p:spPr>
      </p:pic>
      <p:pic>
        <p:nvPicPr>
          <p:cNvPr id="1027" name="Picture 3" descr="C:\Users\Omri\Desktop\New folder\פופאי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276872"/>
            <a:ext cx="2674408" cy="35128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he-IL" sz="3600" dirty="0" smtClean="0"/>
              <a:t>רם בן חורין</a:t>
            </a:r>
            <a:br>
              <a:rPr lang="he-IL" sz="3600" dirty="0" smtClean="0"/>
            </a:br>
            <a:r>
              <a:rPr lang="he-IL" sz="3600" dirty="0" smtClean="0"/>
              <a:t>לוחם בקרנבל הנח"ל</a:t>
            </a:r>
            <a:endParaRPr lang="he-IL" sz="3600" dirty="0"/>
          </a:p>
        </p:txBody>
      </p:sp>
      <p:pic>
        <p:nvPicPr>
          <p:cNvPr id="1026" name="Picture 2" descr="C:\Users\Omri\Desktop\New folder\IMG_3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412776"/>
            <a:ext cx="3377500" cy="4525963"/>
          </a:xfrm>
          <a:prstGeom prst="rect">
            <a:avLst/>
          </a:prstGeom>
          <a:noFill/>
        </p:spPr>
      </p:pic>
      <p:pic>
        <p:nvPicPr>
          <p:cNvPr id="6146" name="6A116DD5-9148-4CCE-B64C-7823E0A1D26D" descr="6A116DD5-9148-4CCE-B64C-7823E0A1D26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377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כותרת 4"/>
          <p:cNvSpPr txBox="1">
            <a:spLocks/>
          </p:cNvSpPr>
          <p:nvPr/>
        </p:nvSpPr>
        <p:spPr>
          <a:xfrm>
            <a:off x="467544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שנה הבאה תארגן ג'ירפה...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אמיר סביר</a:t>
            </a:r>
            <a:br>
              <a:rPr lang="he-IL" dirty="0" smtClean="0"/>
            </a:br>
            <a:r>
              <a:rPr lang="he-IL" dirty="0" smtClean="0"/>
              <a:t>מהחגיגות </a:t>
            </a:r>
            <a:r>
              <a:rPr lang="he-IL" dirty="0" err="1" smtClean="0"/>
              <a:t>בשמו"ץ</a:t>
            </a:r>
            <a:r>
              <a:rPr lang="he-IL" dirty="0" smtClean="0"/>
              <a:t> לגדוד הקרקל</a:t>
            </a:r>
            <a:endParaRPr lang="he-IL" dirty="0"/>
          </a:p>
        </p:txBody>
      </p:sp>
      <p:pic>
        <p:nvPicPr>
          <p:cNvPr id="9" name="3ADAEDED-16B8-4A02-B8E8-819589302CCB" descr="3ADAEDED-16B8-4A02-B8E8-819589302CC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605" t="25074" b="6415"/>
          <a:stretch>
            <a:fillRect/>
          </a:stretch>
        </p:blipFill>
        <p:spPr bwMode="auto">
          <a:xfrm>
            <a:off x="1115616" y="1556792"/>
            <a:ext cx="3096344" cy="486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Omri\Desktop\New folder\IMG_30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2976330" cy="44644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107</Words>
  <Application>Microsoft Office PowerPoint</Application>
  <PresentationFormat>‫הצגה על המסך (4:3)</PresentationFormat>
  <Paragraphs>40</Paragraphs>
  <Slides>34</Slides>
  <Notes>0</Notes>
  <HiddenSlides>0</HiddenSlides>
  <MMClips>2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35" baseType="lpstr">
      <vt:lpstr>ערכת נושא Office</vt:lpstr>
      <vt:lpstr>יום העצמאות 2015     כפר מנחם</vt:lpstr>
      <vt:lpstr>מוקדש באהבה לחיילי וחיילות כפר מנחם </vt:lpstr>
      <vt:lpstr>נתחיל עם קצת מספרים</vt:lpstr>
      <vt:lpstr>בכפר מנחם יש 26 חיילות וחיילים (כולל עתודאים ושירות לאומי) </vt:lpstr>
      <vt:lpstr>10 מתוכם הצטרפו בשנה האחרונה </vt:lpstr>
      <vt:lpstr>כמו כל דבר בחיים נעשה קודם כבוד לותיקים</vt:lpstr>
      <vt:lpstr>נהיר בן אשר חיל הים</vt:lpstr>
      <vt:lpstr>רם בן חורין לוחם בקרנבל הנח"ל</vt:lpstr>
      <vt:lpstr>אמיר סביר מהחגיגות בשמו"ץ לגדוד הקרקל</vt:lpstr>
      <vt:lpstr>נתי נאוסיחין חיל תותחנים</vt:lpstr>
      <vt:lpstr>כפיר גולדבורד לוחם בגדוד קרקל (עוד אחד שסיים עם החגיגות...) </vt:lpstr>
      <vt:lpstr>רון סלע מחקר ופיתוח בחיל מודיעין</vt:lpstr>
      <vt:lpstr>ינאי ארבר לוחם ביחידת מגלן</vt:lpstr>
      <vt:lpstr>מאיה בן אריה חיל המודיעין</vt:lpstr>
      <vt:lpstr>עומרי ברדה טכנאי מיחשוב בחיל האויר</vt:lpstr>
      <vt:lpstr>ים רוזנטל חיל הים (2 נקודות על מקוריות) </vt:lpstr>
      <vt:lpstr>נדב פישמן חטיבת הנח"ל</vt:lpstr>
      <vt:lpstr>שירי שניר מודיעין שדה</vt:lpstr>
      <vt:lpstr>אודי והבה עתודה צבאית - לימודי פיזיקה ואלקטרוניקה</vt:lpstr>
      <vt:lpstr>עופר ארז מדעי התנהגות</vt:lpstr>
      <vt:lpstr>לירון לביטוב בסיס הטכני של חיל האוויר</vt:lpstr>
      <vt:lpstr>אור חביביאן שוטר ביס"מ נגב </vt:lpstr>
      <vt:lpstr>ונעבור למתגייסים הטריים</vt:lpstr>
      <vt:lpstr>דור בן חורין חיל הלוגיסטיקה</vt:lpstr>
      <vt:lpstr>שחר רומבלסקי שירות לאומי </vt:lpstr>
      <vt:lpstr>עמית אלבירט חובש קרבי (התפוח נפל לא רחוק מהעץ)</vt:lpstr>
      <vt:lpstr>רון קפלן שירות צבאי במשטרה</vt:lpstr>
      <vt:lpstr>יובל קזז חטיבת כפיר</vt:lpstr>
      <vt:lpstr>אופיר זייצוב חיל המודיעין</vt:lpstr>
      <vt:lpstr>שלום דלאל חיל החימוש</vt:lpstr>
      <vt:lpstr>ענבר כהנא שנת שירות בתנועת תרבות </vt:lpstr>
      <vt:lpstr>שיר לביטוב שנת שירות בשומר הצעיר</vt:lpstr>
      <vt:lpstr>סתיו דניאל התגייסה שלשום...</vt:lpstr>
      <vt:lpstr>אנחנו מצדיעים לכם!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Omri</dc:creator>
  <cp:lastModifiedBy>USER</cp:lastModifiedBy>
  <cp:revision>222</cp:revision>
  <dcterms:created xsi:type="dcterms:W3CDTF">2014-05-01T15:43:54Z</dcterms:created>
  <dcterms:modified xsi:type="dcterms:W3CDTF">2016-10-06T09:17:13Z</dcterms:modified>
</cp:coreProperties>
</file>