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78" r:id="rId4"/>
    <p:sldId id="256" r:id="rId5"/>
    <p:sldId id="279" r:id="rId6"/>
    <p:sldId id="257" r:id="rId7"/>
    <p:sldId id="280" r:id="rId8"/>
    <p:sldId id="258" r:id="rId9"/>
    <p:sldId id="281" r:id="rId10"/>
    <p:sldId id="260" r:id="rId11"/>
    <p:sldId id="282" r:id="rId12"/>
    <p:sldId id="261" r:id="rId13"/>
    <p:sldId id="287" r:id="rId14"/>
    <p:sldId id="259" r:id="rId15"/>
    <p:sldId id="283" r:id="rId16"/>
    <p:sldId id="262" r:id="rId17"/>
    <p:sldId id="284" r:id="rId18"/>
    <p:sldId id="263" r:id="rId19"/>
    <p:sldId id="285" r:id="rId20"/>
    <p:sldId id="264" r:id="rId21"/>
    <p:sldId id="286" r:id="rId22"/>
    <p:sldId id="265" r:id="rId23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82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06" autoAdjust="0"/>
    <p:restoredTop sz="94676" autoAdjust="0"/>
  </p:normalViewPr>
  <p:slideViewPr>
    <p:cSldViewPr>
      <p:cViewPr>
        <p:scale>
          <a:sx n="96" d="100"/>
          <a:sy n="96" d="100"/>
        </p:scale>
        <p:origin x="-7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46FFD5-0B65-4C1C-99AE-E09798931CC7}" type="datetimeFigureOut">
              <a:rPr lang="he-IL" smtClean="0"/>
              <a:t>י"א/ניסן/תשע"ח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478E2C3-EADE-4E07-B1C5-F138519863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547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8E84B-744B-4289-BF27-3C9272EFE07B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B0B4C-E239-499E-BC9B-AC48E3825CB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17834-F80B-4981-9F50-72B43B1FD386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1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46EDE-A167-4835-AA97-BB75D58114B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F6E10-31BB-47A1-9282-0232C6AEB5E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7D39-8A98-4783-A57B-0E3D7AD3BB3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EAC64-44DB-485C-B98A-33DAC99F4D4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29803-08F2-4D67-9798-C50031955F7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F742-3E3D-4A4F-8C5A-9442559DB0DC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A3DF-3DB8-4812-8A84-38EC7DC77F8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855C2-5C28-4526-B9F7-8241ED557919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46E8DEB-CCA0-4580-ACCB-E9AB976CE873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tiff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aram_gavriel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62466" y="4869160"/>
            <a:ext cx="3756141" cy="181331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....מה שאני יכול לומר לך ולשאר </a:t>
            </a:r>
            <a:r>
              <a:rPr lang="he-IL" b="1" dirty="0" err="1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המוסדניקים</a:t>
            </a:r>
            <a:r>
              <a:rPr lang="he-IL" b="1" dirty="0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 זה שהדבר הטוב</a:t>
            </a:r>
            <a:endParaRPr lang="en-US" b="1" dirty="0">
              <a:ln>
                <a:solidFill>
                  <a:schemeClr val="accent3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e-IL" b="1" dirty="0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 ביותר הוא הבית וזיכרונות מימי הזוהר במוסד, </a:t>
            </a:r>
            <a:r>
              <a:rPr lang="he-IL" b="1" dirty="0" smtClean="0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כך </a:t>
            </a:r>
            <a:r>
              <a:rPr lang="he-IL" b="1" dirty="0">
                <a:ln>
                  <a:solidFill>
                    <a:schemeClr val="accent3">
                      <a:lumMod val="65000"/>
                    </a:schemeClr>
                  </a:solidFill>
                </a:ln>
                <a:solidFill>
                  <a:schemeClr val="bg1"/>
                </a:solidFill>
              </a:rPr>
              <a:t>שתפקידכם הנוכחי הוא הנאה מכל רגע ולא בכי...</a:t>
            </a:r>
            <a:endParaRPr lang="en-US" b="1" dirty="0">
              <a:ln>
                <a:solidFill>
                  <a:schemeClr val="accent3">
                    <a:lumMod val="6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0" y="32356"/>
            <a:ext cx="3799332" cy="2432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202" y="4399935"/>
            <a:ext cx="3332610" cy="245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9" y="2284237"/>
            <a:ext cx="2775563" cy="4569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242" y="116632"/>
            <a:ext cx="301597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393" y="1484784"/>
            <a:ext cx="3882353" cy="2954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2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erger_amos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2706">
            <a:off x="317293" y="3004619"/>
            <a:ext cx="2425037" cy="357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548680"/>
            <a:ext cx="3230408" cy="37484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617" y="4199769"/>
            <a:ext cx="4572000" cy="265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b="41799"/>
          <a:stretch/>
        </p:blipFill>
        <p:spPr>
          <a:xfrm>
            <a:off x="139090" y="22218"/>
            <a:ext cx="2488694" cy="2483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18" y="22218"/>
            <a:ext cx="2992070" cy="400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3106" y="2476418"/>
            <a:ext cx="7920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err="1" smtClean="0">
                <a:solidFill>
                  <a:schemeClr val="bg1"/>
                </a:solidFill>
              </a:rPr>
              <a:t>אמא</a:t>
            </a:r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hen_reuve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5" t="5029" r="42780" b="17187"/>
          <a:stretch/>
        </p:blipFill>
        <p:spPr>
          <a:xfrm>
            <a:off x="6181480" y="128956"/>
            <a:ext cx="2829898" cy="459618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3430">
            <a:off x="184542" y="95532"/>
            <a:ext cx="3900263" cy="264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658" y="4397224"/>
            <a:ext cx="3582007" cy="2388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1772816"/>
            <a:ext cx="2788154" cy="4141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88640"/>
            <a:ext cx="3135711" cy="20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6811" y="4725144"/>
            <a:ext cx="2556967" cy="1817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מלבן 5"/>
          <p:cNvSpPr/>
          <p:nvPr/>
        </p:nvSpPr>
        <p:spPr>
          <a:xfrm>
            <a:off x="3635896" y="4725144"/>
            <a:ext cx="3041524" cy="20313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(</a:t>
            </a:r>
            <a:r>
              <a:rPr lang="he-IL" dirty="0">
                <a:solidFill>
                  <a:schemeClr val="bg1"/>
                </a:solidFill>
              </a:rPr>
              <a:t>מלחמת ששת הימים) 8.6.67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הורים יקרים נורא!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מאמצע </a:t>
            </a:r>
            <a:r>
              <a:rPr lang="he-IL" dirty="0" err="1">
                <a:solidFill>
                  <a:schemeClr val="bg1"/>
                </a:solidFill>
              </a:rPr>
              <a:t>הקיבינמט</a:t>
            </a:r>
            <a:r>
              <a:rPr lang="he-IL" dirty="0">
                <a:solidFill>
                  <a:schemeClr val="bg1"/>
                </a:solidFill>
              </a:rPr>
              <a:t> אני שולח כמה מילים.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מלחמה זאת מלחמה-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שלום אני רוצה!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e-IL" dirty="0">
                <a:solidFill>
                  <a:schemeClr val="bg1"/>
                </a:solidFill>
              </a:rPr>
              <a:t>להתראות,  בנכם ראובן</a:t>
            </a:r>
          </a:p>
        </p:txBody>
      </p:sp>
    </p:spTree>
    <p:extLst>
      <p:ext uri="{BB962C8B-B14F-4D97-AF65-F5344CB8AC3E}">
        <p14:creationId xmlns:p14="http://schemas.microsoft.com/office/powerpoint/2010/main" val="144247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halev_guy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132856"/>
            <a:ext cx="2658819" cy="410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5"/>
          <a:stretch/>
        </p:blipFill>
        <p:spPr>
          <a:xfrm>
            <a:off x="6588224" y="3485876"/>
            <a:ext cx="2751345" cy="337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26" y="208086"/>
            <a:ext cx="3904488" cy="29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4515">
            <a:off x="-65925" y="3460778"/>
            <a:ext cx="4392488" cy="296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מלבן 4"/>
          <p:cNvSpPr/>
          <p:nvPr/>
        </p:nvSpPr>
        <p:spPr>
          <a:xfrm>
            <a:off x="4211960" y="116632"/>
            <a:ext cx="4824536" cy="101566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"גיא </a:t>
            </a:r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ביקש ממני שאעיר אותו </a:t>
            </a:r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כל </a:t>
            </a:r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פעם  כשיירדם </a:t>
            </a:r>
            <a:endParaRPr lang="he-IL" sz="2000" b="1" dirty="0" smtClean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כי </a:t>
            </a:r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הוא היה רץ, </a:t>
            </a:r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רץ</a:t>
            </a:r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, רץ, </a:t>
            </a:r>
            <a:endParaRPr lang="he-IL" sz="2000" b="1" dirty="0" smtClean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  <a:p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ופתאום </a:t>
            </a:r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היה נעצר ונרדם בעמידה. </a:t>
            </a:r>
            <a:r>
              <a:rPr lang="he-IL" sz="2000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"</a:t>
            </a:r>
            <a:endParaRPr lang="he-IL" sz="2000" b="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56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atish_gad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995"/>
            <a:ext cx="3715512" cy="2572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67" y="3042964"/>
            <a:ext cx="2660904" cy="369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04664"/>
            <a:ext cx="2727273" cy="1914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8" y="2505400"/>
            <a:ext cx="299238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36978"/>
            <a:ext cx="2183174" cy="185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7" t="59093"/>
          <a:stretch/>
        </p:blipFill>
        <p:spPr>
          <a:xfrm>
            <a:off x="3356126" y="4293096"/>
            <a:ext cx="2716852" cy="257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11115" y="1888507"/>
            <a:ext cx="3611657" cy="203132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"גדי כותב מהשבי:</a:t>
            </a:r>
          </a:p>
          <a:p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אפתח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הפעם בצורה קצת יותר רצינית.</a:t>
            </a:r>
          </a:p>
          <a:p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מה שלומכם?        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    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שלומי טוב.</a:t>
            </a:r>
          </a:p>
          <a:p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איך אתם מרגישים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?         אני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מרגיש פנטסטי.</a:t>
            </a:r>
          </a:p>
          <a:p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האם אתם מתגעגעים?    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אני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בכלל לא.</a:t>
            </a:r>
          </a:p>
          <a:p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תגידו, נמאס לכם?         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לי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נמאס נורא.</a:t>
            </a:r>
          </a:p>
          <a:p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מה אתם עושים?     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       אני </a:t>
            </a:r>
            <a:r>
              <a:rPr lang="he-IL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יושב </a:t>
            </a:r>
            <a:r>
              <a:rPr lang="he-IL" b="1" dirty="0" smtClean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במצרים..."</a:t>
            </a:r>
            <a:endParaRPr lang="he-IL" b="1" dirty="0">
              <a:solidFill>
                <a:schemeClr val="bg1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874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oldshmit_yaakov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4953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292929"/>
              </a:solidFill>
            </a:endParaRPr>
          </a:p>
        </p:txBody>
      </p:sp>
      <p:pic>
        <p:nvPicPr>
          <p:cNvPr id="10242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ללא שם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2949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304800" y="4267200"/>
            <a:ext cx="42672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יואל בן אשר</a:t>
            </a:r>
          </a:p>
          <a:p>
            <a:r>
              <a:rPr lang="he-IL" sz="1400" b="1">
                <a:solidFill>
                  <a:srgbClr val="292929"/>
                </a:solidFill>
                <a:cs typeface="David" pitchFamily="34" charset="-79"/>
              </a:rPr>
              <a:t>בן ארלט ורפאל</a:t>
            </a:r>
            <a:r>
              <a:rPr lang="he-IL" b="1">
                <a:solidFill>
                  <a:srgbClr val="292929"/>
                </a:solidFill>
                <a:cs typeface="David" pitchFamily="34" charset="-79"/>
              </a:rPr>
              <a:t> </a:t>
            </a:r>
          </a:p>
          <a:p>
            <a:endParaRPr lang="en-US">
              <a:solidFill>
                <a:srgbClr val="292929"/>
              </a:solidFill>
              <a:cs typeface="David" pitchFamily="34" charset="-79"/>
            </a:endParaRPr>
          </a:p>
          <a:p>
            <a:endParaRPr lang="en-US" b="1">
              <a:solidFill>
                <a:srgbClr val="292929"/>
              </a:solidFill>
              <a:cs typeface="David" pitchFamily="34" charset="-79"/>
            </a:endParaRPr>
          </a:p>
          <a:p>
            <a:endParaRPr lang="he-IL" b="1">
              <a:solidFill>
                <a:srgbClr val="292929"/>
              </a:solidFill>
              <a:cs typeface="David" pitchFamily="34" charset="-79"/>
            </a:endParaRP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נולד ב: 26.3.1951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נפטר בגיל  53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15.4.2004, כ"ד ניסן תשס"ד</a:t>
            </a:r>
          </a:p>
          <a:p>
            <a:r>
              <a:rPr lang="he-IL" sz="1300" b="1">
                <a:solidFill>
                  <a:srgbClr val="292929"/>
                </a:solidFill>
                <a:cs typeface="David" pitchFamily="34" charset="-79"/>
              </a:rPr>
              <a:t>ממחלת הסרטן בעקבות הצלילות בנחל הקישון.</a:t>
            </a:r>
          </a:p>
          <a:p>
            <a:endParaRPr lang="he-IL" sz="1200" b="1">
              <a:solidFill>
                <a:srgbClr val="292929"/>
              </a:solidFill>
            </a:endParaRPr>
          </a:p>
          <a:p>
            <a:endParaRPr lang="en-US" sz="1200" b="1"/>
          </a:p>
          <a:p>
            <a:endParaRPr lang="en-US" b="1">
              <a:cs typeface="David Transparent" pitchFamily="2" charset="-79"/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724400" y="533400"/>
            <a:ext cx="0" cy="571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65" y="4508512"/>
            <a:ext cx="3209916" cy="209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121" y="3274408"/>
            <a:ext cx="4908141" cy="3122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39783">
            <a:off x="366361" y="494394"/>
            <a:ext cx="2311027" cy="3676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930" y="208454"/>
            <a:ext cx="2454070" cy="3401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5" r="47032"/>
          <a:stretch/>
        </p:blipFill>
        <p:spPr>
          <a:xfrm>
            <a:off x="2898828" y="1124744"/>
            <a:ext cx="1871461" cy="1909836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4561250" y="380886"/>
            <a:ext cx="1954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יואל בן אשר כותב: </a:t>
            </a:r>
          </a:p>
          <a:p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לעורך ד"ש עם שיר שלום!</a:t>
            </a:r>
          </a:p>
          <a:p>
            <a:r>
              <a:rPr lang="he-IL" sz="2000" b="1" dirty="0">
                <a:solidFill>
                  <a:schemeClr val="bg1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נא שדר בתאריך 20.11.73 את הברכה הזו עבור אשתי</a:t>
            </a:r>
          </a:p>
        </p:txBody>
      </p:sp>
    </p:spTree>
    <p:extLst>
      <p:ext uri="{BB962C8B-B14F-4D97-AF65-F5344CB8AC3E}">
        <p14:creationId xmlns:p14="http://schemas.microsoft.com/office/powerpoint/2010/main" val="70161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267200"/>
            <a:ext cx="7810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764704"/>
            <a:ext cx="4072037" cy="3994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14582"/>
            <a:ext cx="3825588" cy="3562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736037"/>
            <a:ext cx="3816424" cy="273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60116"/>
            <a:ext cx="3960440" cy="163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3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66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n_horin_amram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7205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7" y="3429000"/>
            <a:ext cx="2191129" cy="3295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63006">
            <a:off x="4941132" y="166343"/>
            <a:ext cx="4126753" cy="2949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28513">
            <a:off x="32795" y="4142282"/>
            <a:ext cx="3528515" cy="25439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2609">
            <a:off x="217682" y="430834"/>
            <a:ext cx="4276501" cy="3203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3340472"/>
            <a:ext cx="2664296" cy="3525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99792" y="2492895"/>
            <a:ext cx="4276927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"לתקווה 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ולאחים – המון שלום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.....למרות שהסתובבתי כל השבוע לא הרחק מהבית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וכולי מלא רצון לקפוץ, ולו רק לדקות מספר הביתה, 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לא יכולתי לעשות זאת</a:t>
            </a:r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..."</a:t>
            </a:r>
            <a:endParaRPr lang="he-I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235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n_horin_yohanan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t="31255"/>
          <a:stretch/>
        </p:blipFill>
        <p:spPr>
          <a:xfrm>
            <a:off x="0" y="196482"/>
            <a:ext cx="4308852" cy="2779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818021"/>
            <a:ext cx="2450123" cy="3763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6832">
            <a:off x="366835" y="2956313"/>
            <a:ext cx="2932544" cy="377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51" y="177595"/>
            <a:ext cx="2826727" cy="380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מלבן 4"/>
          <p:cNvSpPr/>
          <p:nvPr/>
        </p:nvSpPr>
        <p:spPr>
          <a:xfrm>
            <a:off x="3952451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לשאלה: גבורה מהי משיב יוחנן: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"גבורה 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היא תכונה בנפש, </a:t>
            </a:r>
            <a:r>
              <a:rPr lang="he-I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המתגלית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רק מדי פעם בפעם. 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הגבורה מוכנסת לספרות מפני שמטרתה היא לחנך</a:t>
            </a:r>
            <a:endParaRPr lang="en-U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אחרים למעשים </a:t>
            </a:r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דומים..."</a:t>
            </a:r>
            <a:endParaRPr lang="he-I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ndle-03-jun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19600"/>
            <a:ext cx="10858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izk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5717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dberg_dani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696" y="116632"/>
            <a:ext cx="407263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7233" y="2987824"/>
            <a:ext cx="3851920" cy="362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1" y="3750965"/>
            <a:ext cx="2374578" cy="294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2" y="103244"/>
            <a:ext cx="4174267" cy="235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04784"/>
            <a:ext cx="3177152" cy="2584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71799" y="2564904"/>
            <a:ext cx="2545433" cy="10081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61298" y="2721293"/>
            <a:ext cx="443484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"הרבה 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אנשים מרשים לעצמם לדבר על מה שחשקה נפשם, </a:t>
            </a:r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אבל 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אני לא. </a:t>
            </a:r>
            <a:endParaRPr lang="he-IL" b="1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אני </a:t>
            </a:r>
            <a:r>
              <a:rPr lang="he-I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רגיל לחשוב כמעט על כל דבר שאני עומד </a:t>
            </a:r>
            <a:r>
              <a:rPr lang="he-IL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להגיד".</a:t>
            </a:r>
            <a:endParaRPr lang="he-I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מצגת יום הזיכרון 2012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מצגת יום הזיכרון 2012</Template>
  <TotalTime>3818</TotalTime>
  <Words>268</Words>
  <Application>Microsoft Office PowerPoint</Application>
  <PresentationFormat>‫הצגה על המסך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מצגת יום הזיכרון 2012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amnon fishman</dc:creator>
  <cp:lastModifiedBy>Orna</cp:lastModifiedBy>
  <cp:revision>54</cp:revision>
  <dcterms:created xsi:type="dcterms:W3CDTF">2012-04-15T13:41:57Z</dcterms:created>
  <dcterms:modified xsi:type="dcterms:W3CDTF">2018-03-27T08:31:40Z</dcterms:modified>
</cp:coreProperties>
</file>