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70" r:id="rId1"/>
    <p:sldMasterId id="2147483924" r:id="rId2"/>
    <p:sldMasterId id="2147484150" r:id="rId3"/>
  </p:sldMasterIdLst>
  <p:sldIdLst>
    <p:sldId id="256" r:id="rId4"/>
    <p:sldId id="257" r:id="rId5"/>
    <p:sldId id="358" r:id="rId6"/>
    <p:sldId id="259" r:id="rId7"/>
    <p:sldId id="260" r:id="rId8"/>
    <p:sldId id="263" r:id="rId9"/>
    <p:sldId id="359" r:id="rId10"/>
    <p:sldId id="270" r:id="rId11"/>
    <p:sldId id="332" r:id="rId12"/>
    <p:sldId id="344" r:id="rId13"/>
    <p:sldId id="337" r:id="rId14"/>
    <p:sldId id="321" r:id="rId15"/>
    <p:sldId id="269" r:id="rId16"/>
    <p:sldId id="276" r:id="rId17"/>
    <p:sldId id="261" r:id="rId18"/>
    <p:sldId id="279" r:id="rId19"/>
    <p:sldId id="357" r:id="rId20"/>
    <p:sldId id="320" r:id="rId21"/>
    <p:sldId id="292" r:id="rId22"/>
    <p:sldId id="290" r:id="rId23"/>
    <p:sldId id="352" r:id="rId24"/>
    <p:sldId id="294" r:id="rId25"/>
    <p:sldId id="301" r:id="rId26"/>
    <p:sldId id="308" r:id="rId27"/>
    <p:sldId id="305" r:id="rId28"/>
    <p:sldId id="303" r:id="rId29"/>
    <p:sldId id="306" r:id="rId30"/>
    <p:sldId id="295" r:id="rId31"/>
    <p:sldId id="300" r:id="rId32"/>
    <p:sldId id="349" r:id="rId33"/>
    <p:sldId id="298" r:id="rId34"/>
    <p:sldId id="293" r:id="rId35"/>
    <p:sldId id="351" r:id="rId36"/>
    <p:sldId id="350" r:id="rId37"/>
    <p:sldId id="289" r:id="rId38"/>
    <p:sldId id="340" r:id="rId39"/>
    <p:sldId id="288" r:id="rId40"/>
    <p:sldId id="287" r:id="rId41"/>
    <p:sldId id="302" r:id="rId42"/>
    <p:sldId id="299" r:id="rId43"/>
    <p:sldId id="307" r:id="rId44"/>
    <p:sldId id="356" r:id="rId45"/>
    <p:sldId id="297" r:id="rId46"/>
    <p:sldId id="353" r:id="rId47"/>
    <p:sldId id="323" r:id="rId48"/>
    <p:sldId id="333" r:id="rId49"/>
    <p:sldId id="346" r:id="rId50"/>
    <p:sldId id="355" r:id="rId51"/>
    <p:sldId id="343" r:id="rId52"/>
    <p:sldId id="348" r:id="rId53"/>
    <p:sldId id="267" r:id="rId54"/>
    <p:sldId id="336" r:id="rId55"/>
    <p:sldId id="347" r:id="rId56"/>
    <p:sldId id="334" r:id="rId57"/>
    <p:sldId id="335" r:id="rId58"/>
    <p:sldId id="339" r:id="rId59"/>
    <p:sldId id="345" r:id="rId60"/>
    <p:sldId id="342" r:id="rId61"/>
    <p:sldId id="341" r:id="rId62"/>
    <p:sldId id="31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53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63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33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71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0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787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31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145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23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54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04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26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20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5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797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4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83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7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85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94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69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70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11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33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70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94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7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1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193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87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449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018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992101-D4CB-4117-A814-AB53F869A117}" type="datetimeFigureOut">
              <a:rPr lang="he-IL" smtClean="0"/>
              <a:t>ג'/אייר/תשע"ט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DBDBD5-4C42-4222-921E-90D175D7078A}" type="slidenum">
              <a:rPr lang="he-IL" smtClean="0"/>
              <a:t>‹#›</a:t>
            </a:fld>
            <a:endParaRPr lang="he-I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17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×ª××¦××ª ×ª××× × ×¢×××¨ ××× ××¢×¦××××ª">
            <a:extLst>
              <a:ext uri="{FF2B5EF4-FFF2-40B4-BE49-F238E27FC236}">
                <a16:creationId xmlns:a16="http://schemas.microsoft.com/office/drawing/2014/main" id="{819DBD95-E80F-487D-856B-5CCDA183D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2" y="639097"/>
            <a:ext cx="6064987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BDFC006-9B39-4263-9089-9BC7A61A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692" y="639097"/>
            <a:ext cx="4471380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יום עצמאות 2019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כפר מנחם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ירדנה ארזי וכוכבי הפסטיגל - מחרוזת להקות צבאיות">
            <a:hlinkClick r:id="" action="ppaction://media"/>
            <a:extLst>
              <a:ext uri="{FF2B5EF4-FFF2-40B4-BE49-F238E27FC236}">
                <a16:creationId xmlns:a16="http://schemas.microsoft.com/office/drawing/2014/main" id="{380D2601-B75C-48F5-95AF-3418546E5D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דניאל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הכספי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הנט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בסט"יל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1" name="D5E579CF-62A2-45D7-9479-CB8EDB6B0FFB" descr="D5E579CF-62A2-45D7-9479-CB8EDB6B0FFB">
            <a:extLst>
              <a:ext uri="{FF2B5EF4-FFF2-40B4-BE49-F238E27FC236}">
                <a16:creationId xmlns:a16="http://schemas.microsoft.com/office/drawing/2014/main" id="{C31E8DAE-9A9B-42F3-B73C-F738AE02B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r="2" b="13226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76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עומר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פימונטל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קורס מט"קים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השיריון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3BFC24FB-6D01-441B-8EDE-BACEA12D2F3C" descr="3BFC24FB-6D01-441B-8EDE-BACEA12D2F3C">
            <a:extLst>
              <a:ext uri="{FF2B5EF4-FFF2-40B4-BE49-F238E27FC236}">
                <a16:creationId xmlns:a16="http://schemas.microsoft.com/office/drawing/2014/main" id="{31B0AF34-69D6-4687-AB3D-EEDEE9D80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4" b="37073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09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17D4530B-4433-482D-AD78-CF5E6B9A904D" descr="17D4530B-4433-482D-AD78-CF5E6B9A904D">
            <a:extLst>
              <a:ext uri="{FF2B5EF4-FFF2-40B4-BE49-F238E27FC236}">
                <a16:creationId xmlns:a16="http://schemas.microsoft.com/office/drawing/2014/main" id="{9B93D25C-59C1-4BE9-B1A1-E7282EF49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r="3041" b="-3"/>
          <a:stretch/>
        </p:blipFill>
        <p:spPr bwMode="auto">
          <a:xfrm>
            <a:off x="633999" y="620720"/>
            <a:ext cx="4340820" cy="551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אודי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והבה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קצין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בחט"ל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830D424C-299F-41D6-98E6-FD877252B190" descr="830D424C-299F-41D6-98E6-FD877252B190">
            <a:extLst>
              <a:ext uri="{FF2B5EF4-FFF2-40B4-BE49-F238E27FC236}">
                <a16:creationId xmlns:a16="http://schemas.microsoft.com/office/drawing/2014/main" id="{C0C2B110-2000-4E18-960C-6B5050B98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64" y="583687"/>
            <a:ext cx="3790617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1856B9FA-8745-4330-AB42-D6B3422F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156" y="639097"/>
            <a:ext cx="7323255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אמויאל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קצינה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במערך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הפסיכוטכני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7" name="DA7AEA78-EE19-423E-91BE-762E44294708" descr="DA7AEA78-EE19-423E-91BE-762E44294708">
            <a:extLst>
              <a:ext uri="{FF2B5EF4-FFF2-40B4-BE49-F238E27FC236}">
                <a16:creationId xmlns:a16="http://schemas.microsoft.com/office/drawing/2014/main" id="{C9076B7E-3BF9-4CD0-9B05-4D3E9570F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4" y="346803"/>
            <a:ext cx="4219565" cy="56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28FDE8B6-B3F5-4E30-9C81-739E077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נהיר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חובל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1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2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433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434" name="Rectangle 79">
            <a:extLst>
              <a:ext uri="{FF2B5EF4-FFF2-40B4-BE49-F238E27FC236}">
                <a16:creationId xmlns:a16="http://schemas.microsoft.com/office/drawing/2014/main" id="{2779F603-B669-4AD6-82F9-E09F76165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35" name="Rectangle 81">
            <a:extLst>
              <a:ext uri="{FF2B5EF4-FFF2-40B4-BE49-F238E27FC236}">
                <a16:creationId xmlns:a16="http://schemas.microsoft.com/office/drawing/2014/main" id="{541AFC2C-CD98-4478-AB71-1A864026D9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6" name="Rectangle 83">
            <a:extLst>
              <a:ext uri="{FF2B5EF4-FFF2-40B4-BE49-F238E27FC236}">
                <a16:creationId xmlns:a16="http://schemas.microsoft.com/office/drawing/2014/main" id="{BC0D1FC6-352C-4C7D-825F-C4E2F6A805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437" name="Straight Connector 85">
            <a:extLst>
              <a:ext uri="{FF2B5EF4-FFF2-40B4-BE49-F238E27FC236}">
                <a16:creationId xmlns:a16="http://schemas.microsoft.com/office/drawing/2014/main" id="{7ABFD994-C2DC-4E7D-9411-C7FF7813EF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3" name="8636F34E-A767-4AEF-B6AC-9A22574AE8FD" descr="8636F34E-A767-4AEF-B6AC-9A22574AE8FD">
            <a:extLst>
              <a:ext uri="{FF2B5EF4-FFF2-40B4-BE49-F238E27FC236}">
                <a16:creationId xmlns:a16="http://schemas.microsoft.com/office/drawing/2014/main" id="{F65603A4-A670-437A-A747-F294EEDC85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0" y="620720"/>
            <a:ext cx="3942373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36157215-A1C2-4D70-A669-8FDF9A864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נעה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פלג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קצינת הדרכה 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בטייסת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105</a:t>
            </a:r>
          </a:p>
        </p:txBody>
      </p:sp>
    </p:spTree>
    <p:extLst>
      <p:ext uri="{BB962C8B-B14F-4D97-AF65-F5344CB8AC3E}">
        <p14:creationId xmlns:p14="http://schemas.microsoft.com/office/powerpoint/2010/main" val="26330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A8D406-DD9A-4F8A-805E-083A325A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ניצן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לוק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צפט"ית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במפקדת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זרוע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היבשה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107DE373-69D6-4B0A-A2FA-641647A09E37" descr="107DE373-69D6-4B0A-A2FA-641647A09E37">
            <a:extLst>
              <a:ext uri="{FF2B5EF4-FFF2-40B4-BE49-F238E27FC236}">
                <a16:creationId xmlns:a16="http://schemas.microsoft.com/office/drawing/2014/main" id="{80756F29-241B-4029-B840-06E85C8E88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29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A8D406-DD9A-4F8A-805E-083A325A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750" y="639097"/>
            <a:ext cx="643532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שקד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חזאזי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גרש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מדריכת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לוחמים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במערך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ההגנה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האוירית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394ED539-A739-435F-9117-CE88E9B9FC09" descr="394ED539-A739-435F-9117-CE88E9B9FC09">
            <a:extLst>
              <a:ext uri="{FF2B5EF4-FFF2-40B4-BE49-F238E27FC236}">
                <a16:creationId xmlns:a16="http://schemas.microsoft.com/office/drawing/2014/main" id="{0EB818AD-33F7-4ED7-A156-25C04E2F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67" y="361060"/>
            <a:ext cx="2635161" cy="55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0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9687938D-7B45-4A90-9E69-4001AB7CBA16" descr="9687938D-7B45-4A90-9E69-4001AB7CBA16">
            <a:extLst>
              <a:ext uri="{FF2B5EF4-FFF2-40B4-BE49-F238E27FC236}">
                <a16:creationId xmlns:a16="http://schemas.microsoft.com/office/drawing/2014/main" id="{58CEF7DF-4B3B-45E9-B3A7-3118938F7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139"/>
          <a:stretch/>
        </p:blipFill>
        <p:spPr bwMode="auto">
          <a:xfrm>
            <a:off x="633999" y="620720"/>
            <a:ext cx="4381102" cy="55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8F035FAE-E577-425D-B403-278EC203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מתן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חטיבת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הנח"ל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4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C9D84F65-13EC-435C-8FA2-E7422E16D26E" descr="C9D84F65-13EC-435C-8FA2-E7422E16D26E">
            <a:extLst>
              <a:ext uri="{FF2B5EF4-FFF2-40B4-BE49-F238E27FC236}">
                <a16:creationId xmlns:a16="http://schemas.microsoft.com/office/drawing/2014/main" id="{2E8FC921-E07D-4F0F-8A5F-06CF3C244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012"/>
          <a:stretch/>
        </p:blipFill>
        <p:spPr bwMode="auto">
          <a:xfrm>
            <a:off x="524012" y="545659"/>
            <a:ext cx="4669184" cy="55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E67534DF-9862-4893-A703-262CDD2D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370" y="639097"/>
            <a:ext cx="4908701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רון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בגדס"ר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נחל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2" descr="×ª××¦××ª ×ª××× × ×¢×××¨ ×ª××× ××ª ××¦×××§××ª ×©× ××××××">
            <a:extLst>
              <a:ext uri="{FF2B5EF4-FFF2-40B4-BE49-F238E27FC236}">
                <a16:creationId xmlns:a16="http://schemas.microsoft.com/office/drawing/2014/main" id="{649816D0-CC44-4575-AE04-435468B1D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r="22433" b="1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Content Placeholder 2054">
            <a:extLst>
              <a:ext uri="{FF2B5EF4-FFF2-40B4-BE49-F238E27FC236}">
                <a16:creationId xmlns:a16="http://schemas.microsoft.com/office/drawing/2014/main" id="{26431753-F364-460B-B5A0-4DA819445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70" y="2086188"/>
            <a:ext cx="6574973" cy="367018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e-IL" sz="3600" dirty="0">
                <a:latin typeface="Arial" panose="020B0604020202020204" pitchFamily="34" charset="0"/>
              </a:rPr>
              <a:t>בכפר מנחם משרתים</a:t>
            </a:r>
          </a:p>
          <a:p>
            <a:pPr>
              <a:lnSpc>
                <a:spcPct val="150000"/>
              </a:lnSpc>
            </a:pPr>
            <a:r>
              <a:rPr lang="he-IL" sz="3600" dirty="0">
                <a:latin typeface="Arial" panose="020B0604020202020204" pitchFamily="34" charset="0"/>
              </a:rPr>
              <a:t>56 חיילות חיילים </a:t>
            </a:r>
            <a:endParaRPr lang="en-US" sz="36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e-IL" sz="3600" dirty="0">
                <a:latin typeface="Arial" panose="020B0604020202020204" pitchFamily="34" charset="0"/>
              </a:rPr>
              <a:t>ומתנדבי שנת שירות</a:t>
            </a:r>
          </a:p>
          <a:p>
            <a:pPr>
              <a:lnSpc>
                <a:spcPct val="150000"/>
              </a:lnSpc>
            </a:pPr>
            <a:r>
              <a:rPr lang="he-IL" sz="3600" dirty="0">
                <a:latin typeface="Arial" panose="020B0604020202020204" pitchFamily="34" charset="0"/>
              </a:rPr>
              <a:t>בו</a:t>
            </a:r>
            <a:r>
              <a:rPr lang="en-US" sz="3600" dirty="0" err="1">
                <a:latin typeface="Arial" panose="020B0604020202020204" pitchFamily="34" charset="0"/>
              </a:rPr>
              <a:t>או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נעשה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להם</a:t>
            </a:r>
            <a:r>
              <a:rPr lang="en-US" sz="3600" dirty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כבוד</a:t>
            </a:r>
            <a:endParaRPr lang="en-US" sz="3600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21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1A2CCB1-8877-47A8-B8F1-573B845B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יסמין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מדריכת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נוער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בגזרה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האזרחית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0198DAE6-15DC-4221-996E-C127E88D995D" descr="0198DAE6-15DC-4221-996E-C127E88D995D">
            <a:extLst>
              <a:ext uri="{FF2B5EF4-FFF2-40B4-BE49-F238E27FC236}">
                <a16:creationId xmlns:a16="http://schemas.microsoft.com/office/drawing/2014/main" id="{4960F3F8-03AD-4355-9529-2FCD3582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697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1A2CCB1-8877-47A8-B8F1-573B845B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233" y="648733"/>
            <a:ext cx="6165433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רוני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הנדסאית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אלקטרוניקה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465AD74B-F047-406F-A39F-807BE8FDFC79" descr="465AD74B-F047-406F-A39F-807BE8FDFC79">
            <a:extLst>
              <a:ext uri="{FF2B5EF4-FFF2-40B4-BE49-F238E27FC236}">
                <a16:creationId xmlns:a16="http://schemas.microsoft.com/office/drawing/2014/main" id="{BD0F6BDD-1B41-4A2B-9C2E-C82CEF886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 b="-1"/>
          <a:stretch/>
        </p:blipFill>
        <p:spPr bwMode="auto">
          <a:xfrm>
            <a:off x="380223" y="648733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996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8F423069-43F2-4BD5-9A66-39C12DFA9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788" y="639097"/>
            <a:ext cx="7144283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עומר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דניאל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מפקד צוות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התותחנים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944E9F7B-1771-4D95-A352-A6437FD07F93" descr="944E9F7B-1771-4D95-A352-A6437FD07F93">
            <a:extLst>
              <a:ext uri="{FF2B5EF4-FFF2-40B4-BE49-F238E27FC236}">
                <a16:creationId xmlns:a16="http://schemas.microsoft.com/office/drawing/2014/main" id="{F5EAF906-D6E3-42C6-8A9C-96DC25A2B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8" y="587356"/>
            <a:ext cx="3869704" cy="515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1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AF6EB44B-918B-44C2-BBD3-47DC9F3D323D" descr="AF6EB44B-918B-44C2-BBD3-47DC9F3D323D">
            <a:extLst>
              <a:ext uri="{FF2B5EF4-FFF2-40B4-BE49-F238E27FC236}">
                <a16:creationId xmlns:a16="http://schemas.microsoft.com/office/drawing/2014/main" id="{B9BE6D84-B621-4A0B-8D44-74CA990A5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53"/>
          <a:stretch/>
        </p:blipFill>
        <p:spPr bwMode="auto">
          <a:xfrm>
            <a:off x="633999" y="347410"/>
            <a:ext cx="4216297" cy="53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60836600-99D0-42C4-BF57-EE12AAE2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סלע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המודיעין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8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A560420-5AE6-457A-A4A6-5CE67F4B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עדי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פטיש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מדריך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קרב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מגע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A2F7CEF0-1986-402F-A521-71F629AE1E79" descr="A2F7CEF0-1986-402F-A521-71F629AE1E79">
            <a:extLst>
              <a:ext uri="{FF2B5EF4-FFF2-40B4-BE49-F238E27FC236}">
                <a16:creationId xmlns:a16="http://schemas.microsoft.com/office/drawing/2014/main" id="{4F372289-8230-4D17-AA8C-DB091A672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r="12828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07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FAD91174-C140-4E3D-A1B5-912881674B14" descr="FAD91174-C140-4E3D-A1B5-912881674B14">
            <a:extLst>
              <a:ext uri="{FF2B5EF4-FFF2-40B4-BE49-F238E27FC236}">
                <a16:creationId xmlns:a16="http://schemas.microsoft.com/office/drawing/2014/main" id="{7448F386-4A20-4C72-9969-5C9834CFA9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2" y="383353"/>
            <a:ext cx="4046525" cy="539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6" y="639097"/>
            <a:ext cx="5778376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והבה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יחידת אספקה בהיטס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77831345-4758-4996-A54E-D53CAEA5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727" y="639097"/>
            <a:ext cx="5581345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גאיה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בר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סמב"צית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9" name="C6D99F27-6E5F-448D-B724-4A28F18BFA82" descr="C6D99F27-6E5F-448D-B724-4A28F18BFA82">
            <a:extLst>
              <a:ext uri="{FF2B5EF4-FFF2-40B4-BE49-F238E27FC236}">
                <a16:creationId xmlns:a16="http://schemas.microsoft.com/office/drawing/2014/main" id="{F11F796C-80F9-449E-9F77-F5465D1ED5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r="2" b="28677"/>
          <a:stretch/>
        </p:blipFill>
        <p:spPr bwMode="auto">
          <a:xfrm>
            <a:off x="345224" y="640080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15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5970E198-1801-4965-9253-B30B5D687EB2" descr="5970E198-1801-4965-9253-B30B5D687EB2">
            <a:extLst>
              <a:ext uri="{FF2B5EF4-FFF2-40B4-BE49-F238E27FC236}">
                <a16:creationId xmlns:a16="http://schemas.microsoft.com/office/drawing/2014/main" id="{ECD3C053-3C1F-442C-9C9F-9CA8F030EC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35" y="640081"/>
            <a:ext cx="4687729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15E8A32C-09B0-4E51-9E0F-A99CB784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996" y="1247354"/>
            <a:ext cx="5351738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אופק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מועלם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יחידת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MLRS</a:t>
            </a:r>
          </a:p>
        </p:txBody>
      </p:sp>
    </p:spTree>
    <p:extLst>
      <p:ext uri="{BB962C8B-B14F-4D97-AF65-F5344CB8AC3E}">
        <p14:creationId xmlns:p14="http://schemas.microsoft.com/office/powerpoint/2010/main" val="4947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3A37BCD5-F791-45FF-B398-4F26CC94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291" y="639097"/>
            <a:ext cx="6162781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איתי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לובוביץ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לוחם ב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מערך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ההגנה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האוירית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ED11BB02-F577-43B7-B10E-6F9708E82702" descr="ED11BB02-F577-43B7-B10E-6F9708E82702">
            <a:extLst>
              <a:ext uri="{FF2B5EF4-FFF2-40B4-BE49-F238E27FC236}">
                <a16:creationId xmlns:a16="http://schemas.microsoft.com/office/drawing/2014/main" id="{D81B5C33-0A4B-414F-B7D7-AB22B1BF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69" y="389513"/>
            <a:ext cx="3318979" cy="59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1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2C7F9D-9D94-4C10-8AD3-6909BB4B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מאי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חביביאן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מש"קית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שלישות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FF6CA5C0-A22F-4E86-99BE-0A204E79AA4C" descr="FF6CA5C0-A22F-4E86-99BE-0A204E79AA4C">
            <a:extLst>
              <a:ext uri="{FF2B5EF4-FFF2-40B4-BE49-F238E27FC236}">
                <a16:creationId xmlns:a16="http://schemas.microsoft.com/office/drawing/2014/main" id="{C8FF2AD3-11E0-488C-88DB-DA172B0A5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74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82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B91DBB75-88BF-4325-9B65-E870D5E3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איתי איובי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מטיס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כטמ"מ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0F045CC8-A375-4453-950F-1D539B868006" descr="0F045CC8-A375-4453-950F-1D539B868006">
            <a:extLst>
              <a:ext uri="{FF2B5EF4-FFF2-40B4-BE49-F238E27FC236}">
                <a16:creationId xmlns:a16="http://schemas.microsoft.com/office/drawing/2014/main" id="{3455CD06-EA14-4450-9E54-4AA7843FE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1306"/>
          <a:stretch/>
        </p:blipFill>
        <p:spPr bwMode="auto">
          <a:xfrm>
            <a:off x="1096663" y="1003026"/>
            <a:ext cx="5076644" cy="43947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8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2C7F9D-9D94-4C10-8AD3-6909BB4B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סביר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קצין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בקרקל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B7018887-7E81-4FEA-B904-29158982140D" descr="B7018887-7E81-4FEA-B904-29158982140D">
            <a:extLst>
              <a:ext uri="{FF2B5EF4-FFF2-40B4-BE49-F238E27FC236}">
                <a16:creationId xmlns:a16="http://schemas.microsoft.com/office/drawing/2014/main" id="{944FD859-BA9C-4E3D-ABB9-5F0B3F411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2" b="1685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48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14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2" name="Rectangle 15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08B24AA5-C30B-4E65-81BE-CBB4F5D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דלאל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לאומי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מדריכת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נוער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ביפו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36" name="C3BC7C0D-E296-4775-8B1C-021AAE7337F3" descr="C3BC7C0D-E296-4775-8B1C-021AAE7337F3">
            <a:extLst>
              <a:ext uri="{FF2B5EF4-FFF2-40B4-BE49-F238E27FC236}">
                <a16:creationId xmlns:a16="http://schemas.microsoft.com/office/drawing/2014/main" id="{236E32CE-929E-40E8-8C81-EF56C394EB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7" r="2" b="759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924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553" y="590901"/>
            <a:ext cx="5516894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נעה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כהנא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מפקדת במחווה אלון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7167BD5D-5332-448F-92BD-F9B19005BF40" descr="7167BD5D-5332-448F-92BD-F9B19005BF40">
            <a:extLst>
              <a:ext uri="{FF2B5EF4-FFF2-40B4-BE49-F238E27FC236}">
                <a16:creationId xmlns:a16="http://schemas.microsoft.com/office/drawing/2014/main" id="{51F00A5C-184E-4A66-9404-7EBB8BF2F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r="1" b="2994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519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193" y="639097"/>
            <a:ext cx="5534738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והבה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במסייעת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שריון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91D831D8-E9A5-448A-81B6-BEDADBD4D147" descr="91D831D8-E9A5-448A-81B6-BEDADBD4D147">
            <a:extLst>
              <a:ext uri="{FF2B5EF4-FFF2-40B4-BE49-F238E27FC236}">
                <a16:creationId xmlns:a16="http://schemas.microsoft.com/office/drawing/2014/main" id="{838D3916-8A4D-4257-95B1-B9A8C53F2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0" r="2" b="341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24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רום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פז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בטירונות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D4F0B90A-C673-4666-8620-6E7551B14D84" descr="D4F0B90A-C673-4666-8620-6E7551B14D84">
            <a:extLst>
              <a:ext uri="{FF2B5EF4-FFF2-40B4-BE49-F238E27FC236}">
                <a16:creationId xmlns:a16="http://schemas.microsoft.com/office/drawing/2014/main" id="{095C3E34-0A7E-4A2C-BD51-A6033D2CD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 r="2" b="28718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10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יובל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לזרקביץ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מדריכת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חי"ר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E789C3B4-BC03-4759-8FD5-1F852A37B595" descr="E789C3B4-BC03-4759-8FD5-1F852A37B595">
            <a:extLst>
              <a:ext uri="{FF2B5EF4-FFF2-40B4-BE49-F238E27FC236}">
                <a16:creationId xmlns:a16="http://schemas.microsoft.com/office/drawing/2014/main" id="{4BE717C6-E419-4A81-A92E-DE34EA421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 r="2" b="1987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379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6C452C0-24FD-49DF-849D-4D63810B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703" y="1215128"/>
            <a:ext cx="4813072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אופיר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שופן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חטיבה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דרומית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אוגדת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עזה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9221" name="E631C118-BAC4-439A-90E0-B28B60D1EA7E" descr="E631C118-BAC4-439A-90E0-B28B60D1EA7E">
            <a:extLst>
              <a:ext uri="{FF2B5EF4-FFF2-40B4-BE49-F238E27FC236}">
                <a16:creationId xmlns:a16="http://schemas.microsoft.com/office/drawing/2014/main" id="{943A4BC8-9F94-4354-84C1-1EBA72047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8" r="2189" b="-1"/>
          <a:stretch/>
        </p:blipFill>
        <p:spPr bwMode="auto">
          <a:xfrm>
            <a:off x="683417" y="495066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88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5CBFCF7-0C5E-45ED-BD68-6001CE92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זייצוב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5" name="448757D4-0D12-4F9D-B0BD-9C601A7E4E48" descr="448757D4-0D12-4F9D-B0BD-9C601A7E4E48">
            <a:extLst>
              <a:ext uri="{FF2B5EF4-FFF2-40B4-BE49-F238E27FC236}">
                <a16:creationId xmlns:a16="http://schemas.microsoft.com/office/drawing/2014/main" id="{B3B93262-A533-441E-A82C-68CE3299B8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3" r="-2" b="3417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10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2CABE1A1-6646-495D-9190-71AEA4A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541" y="1276938"/>
            <a:ext cx="4813072" cy="39950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ברדה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מש"קית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אמל"ח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ביחידת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שלדג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9" name="84D3EB3F-A44B-4349-91FE-1DD97038D857" descr="84D3EB3F-A44B-4349-91FE-1DD97038D857">
            <a:extLst>
              <a:ext uri="{FF2B5EF4-FFF2-40B4-BE49-F238E27FC236}">
                <a16:creationId xmlns:a16="http://schemas.microsoft.com/office/drawing/2014/main" id="{C0AD8398-D40D-446D-960D-2B052ED3B1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-1" b="-1"/>
          <a:stretch/>
        </p:blipFill>
        <p:spPr bwMode="auto">
          <a:xfrm>
            <a:off x="739223" y="410474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69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D6C452C0-24FD-49DF-849D-4D63810B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418" y="1746885"/>
            <a:ext cx="5462001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שי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שחורי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מכ"ית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טירונים במחנה 80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6149" name="277F232C-B0B1-4716-AADE-06267D11038E" descr="277F232C-B0B1-4716-AADE-06267D11038E">
            <a:extLst>
              <a:ext uri="{FF2B5EF4-FFF2-40B4-BE49-F238E27FC236}">
                <a16:creationId xmlns:a16="http://schemas.microsoft.com/office/drawing/2014/main" id="{29E53F70-0A0E-4C67-A945-5CEDB47B04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975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65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B91DBB75-88BF-4325-9B65-E870D5E3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עידו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צוברי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8B5D9345-7D28-48A3-AD0A-6231AF352665" descr="8B5D9345-7D28-48A3-AD0A-6231AF352665">
            <a:extLst>
              <a:ext uri="{FF2B5EF4-FFF2-40B4-BE49-F238E27FC236}">
                <a16:creationId xmlns:a16="http://schemas.microsoft.com/office/drawing/2014/main" id="{5BE79333-32BA-4C5C-8A8F-E419D1C60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14555" b="-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6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7174BD37-D2A8-4C33-B6B3-C4A29727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304" y="523282"/>
            <a:ext cx="567169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נעם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זלמנוביץ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</a:b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מכ"ית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טירונים במחנה 80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 </a:t>
            </a:r>
          </a:p>
        </p:txBody>
      </p:sp>
      <p:pic>
        <p:nvPicPr>
          <p:cNvPr id="7170" name="714C2453-68B6-4247-AEBB-AA6743BAD683" descr="714C2453-68B6-4247-AEBB-AA6743BAD683">
            <a:extLst>
              <a:ext uri="{FF2B5EF4-FFF2-40B4-BE49-F238E27FC236}">
                <a16:creationId xmlns:a16="http://schemas.microsoft.com/office/drawing/2014/main" id="{BDF39E7D-243F-4109-8ED4-1429EB60C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368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36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86F82334-15FD-4716-B809-80566A2B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188" y="647153"/>
            <a:ext cx="6021884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אוהד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קורנפלד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יחידת יהלום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B747DA49-CAB2-4D0C-ABD7-3C8127EE55C5" descr="B747DA49-CAB2-4D0C-ABD7-3C8127EE55C5">
            <a:extLst>
              <a:ext uri="{FF2B5EF4-FFF2-40B4-BE49-F238E27FC236}">
                <a16:creationId xmlns:a16="http://schemas.microsoft.com/office/drawing/2014/main" id="{3C870018-7216-4BD9-96AC-F3C53D0BA3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8" y="714625"/>
            <a:ext cx="5054156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99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86F82334-15FD-4716-B809-80566A2B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קורנפלד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2213138E-98C0-4604-A998-55739BBABA07" descr="2213138E-98C0-4604-A998-55739BBABA07">
            <a:extLst>
              <a:ext uri="{FF2B5EF4-FFF2-40B4-BE49-F238E27FC236}">
                <a16:creationId xmlns:a16="http://schemas.microsoft.com/office/drawing/2014/main" id="{94056C85-FE9C-44DB-9A8C-7D6FFC162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8196" b="-1"/>
          <a:stretch/>
        </p:blipFill>
        <p:spPr bwMode="auto">
          <a:xfrm>
            <a:off x="683417" y="406445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11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3923A1B0-7565-45A0-B6CB-D8B02955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ליאור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סולומונוב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לוחמת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במערך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ההגנה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האוירית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32B96227-CC62-4868-B457-1F0FEAE856EC" descr="32B96227-CC62-4868-B457-1F0FEAE856EC">
            <a:extLst>
              <a:ext uri="{FF2B5EF4-FFF2-40B4-BE49-F238E27FC236}">
                <a16:creationId xmlns:a16="http://schemas.microsoft.com/office/drawing/2014/main" id="{B8A406AA-909E-461F-9319-718F7C8C6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0" r="1" b="3681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844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CB357855-C26F-4116-A26A-790160F5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6" y="639097"/>
            <a:ext cx="5778376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עדי אלפיה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חיל המודיעין</a:t>
            </a:r>
            <a:br>
              <a:rPr lang="he-I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he-I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ביקשה לא לפרסם תמונה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6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184CF176-5285-4F57-A3FF-F97742FC4D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59448C7-491D-4920-A6AA-C30F167D09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936838B-2942-49A4-8369-F371A94228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CE0A9EA-62FA-4F43-BEF6-7BBBB3F90F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Picture 8" descr="×ª××¦××ª ×ª××× × ×¢×××¨ ××ª× ××××ª ×× × × ××¢×¨">
            <a:extLst>
              <a:ext uri="{FF2B5EF4-FFF2-40B4-BE49-F238E27FC236}">
                <a16:creationId xmlns:a16="http://schemas.microsoft.com/office/drawing/2014/main" id="{869C8C9B-DE76-469F-A4BC-18050219E2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7" y="992555"/>
            <a:ext cx="5462001" cy="33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CF045B9D-BFE5-48F7-8095-AE2DF537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77" y="707836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ונסיים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במתנדבי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וחניכי המכינות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עלמה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בר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ויצ"ו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הדסים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40B10C9F-41F3-4B41-A9B4-1EC2A7D064E1" descr="40B10C9F-41F3-4B41-A9B4-1EC2A7D064E1">
            <a:extLst>
              <a:ext uri="{FF2B5EF4-FFF2-40B4-BE49-F238E27FC236}">
                <a16:creationId xmlns:a16="http://schemas.microsoft.com/office/drawing/2014/main" id="{8CE4402B-5809-4D92-979F-DAEDD6C49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r="2" b="36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84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עופרי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טל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מכינה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הירושלמית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D83FE1DC-4461-4574-B7E2-E1817827D72E" descr="D83FE1DC-4461-4574-B7E2-E1817827D72E">
            <a:extLst>
              <a:ext uri="{FF2B5EF4-FFF2-40B4-BE49-F238E27FC236}">
                <a16:creationId xmlns:a16="http://schemas.microsoft.com/office/drawing/2014/main" id="{BE6A22BE-0664-4DA7-AC0A-21C5F6093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r="-1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82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97D059AC-3470-4BA5-82E3-D1570297A33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691284A-2CC7-41DB-ADDC-4B9D104DDF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10DB11-2231-4DE8-9179-3414D9F6C7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075D09A-FF42-4BFF-AC74-BFB1C6A4E42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כותרת 3">
            <a:extLst>
              <a:ext uri="{FF2B5EF4-FFF2-40B4-BE49-F238E27FC236}">
                <a16:creationId xmlns:a16="http://schemas.microsoft.com/office/drawing/2014/main" id="{60836600-99D0-42C4-BF57-EE12AAE2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313" y="772052"/>
            <a:ext cx="8356770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 rtl="0">
              <a:lnSpc>
                <a:spcPct val="150000"/>
              </a:lnSpc>
            </a:pP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לוטם אהרון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 שירות בחצור הגלילית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ביקשה לא לפרסם תמונה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עדי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אלבירט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קיבוץ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נחל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עוז</a:t>
            </a:r>
          </a:p>
        </p:txBody>
      </p:sp>
      <p:pic>
        <p:nvPicPr>
          <p:cNvPr id="16386" name="C3155284-C6EA-428F-AC85-F866ABDE8DD5" descr="C3155284-C6EA-428F-AC85-F866ABDE8DD5">
            <a:extLst>
              <a:ext uri="{FF2B5EF4-FFF2-40B4-BE49-F238E27FC236}">
                <a16:creationId xmlns:a16="http://schemas.microsoft.com/office/drawing/2014/main" id="{016C650B-5C87-4CBB-B58D-61CF1B087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r="27730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148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7F4D4B29-51CA-4770-AF37-CF51BE54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איתי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צוברי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A5DCCECB-977D-4E8D-85A1-9E9C11616A85" descr="A5DCCECB-977D-4E8D-85A1-9E9C11616A85">
            <a:extLst>
              <a:ext uri="{FF2B5EF4-FFF2-40B4-BE49-F238E27FC236}">
                <a16:creationId xmlns:a16="http://schemas.microsoft.com/office/drawing/2014/main" id="{8F831CE3-9F88-4997-BC5C-3DFCF6773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r="2" b="39788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764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2CABE1A1-6646-495D-9190-71AEA4A3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25" y="988558"/>
            <a:ext cx="5831175" cy="36860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ארגוב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בחברה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להגנת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הטבע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A14D74FB-8E31-4AF2-88F2-E406A2549B97" descr="A14D74FB-8E31-4AF2-88F2-E406A2549B97">
            <a:extLst>
              <a:ext uri="{FF2B5EF4-FFF2-40B4-BE49-F238E27FC236}">
                <a16:creationId xmlns:a16="http://schemas.microsoft.com/office/drawing/2014/main" id="{0B821A21-89C8-41EF-BB21-032456B63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22097" b="2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69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גלי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בונפיל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מכינת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בינה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C340BF0A-6FFC-424A-AA2F-3B9D1AD039F5" descr="C340BF0A-6FFC-424A-AA2F-3B9D1AD039F5">
            <a:extLst>
              <a:ext uri="{FF2B5EF4-FFF2-40B4-BE49-F238E27FC236}">
                <a16:creationId xmlns:a16="http://schemas.microsoft.com/office/drawing/2014/main" id="{7E036CE9-937F-4CAE-86B6-965DEC6D0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5" r="1" b="9325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382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393" y="1100378"/>
            <a:ext cx="4813072" cy="368601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לירי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סביר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 שירות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בינ"ה</a:t>
            </a: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באר שבע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21A69FEF-CB9C-44DA-AFC9-7F8DEB1EEC35" descr="21A69FEF-CB9C-44DA-AFC9-7F8DEB1EEC35">
            <a:extLst>
              <a:ext uri="{FF2B5EF4-FFF2-40B4-BE49-F238E27FC236}">
                <a16:creationId xmlns:a16="http://schemas.microsoft.com/office/drawing/2014/main" id="{66DB7C55-4761-4322-997B-25162DCF0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6" r="2" b="4825"/>
          <a:stretch/>
        </p:blipFill>
        <p:spPr bwMode="auto">
          <a:xfrm>
            <a:off x="634000" y="523684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7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A8D406-DD9A-4F8A-805E-083A325A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939" y="639097"/>
            <a:ext cx="5408133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צוברי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שמו"ץ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קן חולון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3A530D31-3DCB-4E91-8E28-9A475E0A12E1" descr="3A530D31-3DCB-4E91-8E28-9A475E0A12E1">
            <a:extLst>
              <a:ext uri="{FF2B5EF4-FFF2-40B4-BE49-F238E27FC236}">
                <a16:creationId xmlns:a16="http://schemas.microsoft.com/office/drawing/2014/main" id="{D70A50C4-4DB3-4F32-83CF-6EBBB7D65D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78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700" y="639097"/>
            <a:ext cx="52993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נעה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שפירר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שמו"ץ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קיבוץ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עברון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E542D2CE-479A-49F0-AB9A-8C99D5D5206B" descr="E542D2CE-479A-49F0-AB9A-8C99D5D5206B">
            <a:extLst>
              <a:ext uri="{FF2B5EF4-FFF2-40B4-BE49-F238E27FC236}">
                <a16:creationId xmlns:a16="http://schemas.microsoft.com/office/drawing/2014/main" id="{7DA8F1F3-46B9-4BCC-AA43-0271B0B31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r="-3" b="22464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5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347" y="639097"/>
            <a:ext cx="5492725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אביב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ארליך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מכינת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מנשרים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קלו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2050" name="58B77491-0CE1-419E-A5E4-838AC69AEC9E" descr="58B77491-0CE1-419E-A5E4-838AC69AEC9E">
            <a:extLst>
              <a:ext uri="{FF2B5EF4-FFF2-40B4-BE49-F238E27FC236}">
                <a16:creationId xmlns:a16="http://schemas.microsoft.com/office/drawing/2014/main" id="{8A93D34A-36D7-4663-BBF3-32C17A23F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7593" b="-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41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223" y="639097"/>
            <a:ext cx="5081849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אופק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מלכה</a:t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שמו"ץ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אשקלון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764BA529-3381-4B88-89AB-85C5428472C2" descr="764BA529-3381-4B88-89AB-85C5428472C2">
            <a:extLst>
              <a:ext uri="{FF2B5EF4-FFF2-40B4-BE49-F238E27FC236}">
                <a16:creationId xmlns:a16="http://schemas.microsoft.com/office/drawing/2014/main" id="{7CF88AD2-0530-4CE1-9897-A9493BC4C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r="2" b="1759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97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מיה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איובי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כפר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הנוער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כדורי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F02EC868-7344-4D81-BE90-51306EB847D3" descr="F02EC868-7344-4D81-BE90-51306EB847D3">
            <a:extLst>
              <a:ext uri="{FF2B5EF4-FFF2-40B4-BE49-F238E27FC236}">
                <a16:creationId xmlns:a16="http://schemas.microsoft.com/office/drawing/2014/main" id="{B063447E-BE39-44F7-948F-42BEA156A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r="2" b="2823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2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930C94D5-DBCD-4767-888F-9B87CDF9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926" y="639097"/>
            <a:ext cx="5267146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כהנא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שמו"ץ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קיבוץ געתון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328FE1D2-D4F5-48D5-970C-3430D094FD98" descr="328FE1D2-D4F5-48D5-970C-3430D094FD98">
            <a:extLst>
              <a:ext uri="{FF2B5EF4-FFF2-40B4-BE49-F238E27FC236}">
                <a16:creationId xmlns:a16="http://schemas.microsoft.com/office/drawing/2014/main" id="{7E93FC7F-0022-4572-93F6-EF1E9AFC3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2" b="42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61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A61E0382-8B39-4A0D-A54C-61B39D27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אלעד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פרן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שנת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שירות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זיו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נעורים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F7FDE538-4DEE-4190-AE06-228D4E653D21" descr="F7FDE538-4DEE-4190-AE06-228D4E653D21">
            <a:extLst>
              <a:ext uri="{FF2B5EF4-FFF2-40B4-BE49-F238E27FC236}">
                <a16:creationId xmlns:a16="http://schemas.microsoft.com/office/drawing/2014/main" id="{FE3D6424-CE01-45EB-AFE0-90C9C687E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r="15749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69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CFC92F92-8A78-447A-95E8-7EC9C9295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ליאור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ארליך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קצינה במטה המבצעי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 </a:t>
            </a:r>
            <a:r>
              <a:rPr lang="he-IL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63" name="968D49A9-EFFA-4DBC-A7FB-63A4F859C7C2" descr="968D49A9-EFFA-4DBC-A7FB-63A4F859C7C2">
            <a:extLst>
              <a:ext uri="{FF2B5EF4-FFF2-40B4-BE49-F238E27FC236}">
                <a16:creationId xmlns:a16="http://schemas.microsoft.com/office/drawing/2014/main" id="{D086CDA1-F37A-4953-BA57-17068C273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53"/>
          <a:stretch/>
        </p:blipFill>
        <p:spPr bwMode="auto">
          <a:xfrm>
            <a:off x="633999" y="620720"/>
            <a:ext cx="4001315" cy="50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38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240A2FC-E2C3-458D-96B4-5DF9028D93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F097929-F3D6-4D1F-8AFC-CF348171A9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3074C91-9045-414B-B5F9-567DAE3EED2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33428ACC-71EC-4171-9527-10983BA6B4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8967BEA-EA6A-4FF1-94E2-B010B61A36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B9BBBC4-97A3-47D2-BFFE-A68530CDB9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A22713B-ABB6-4391-97F9-0449A2B9B66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×ª××¦××ª ×ª××× × ×¢×××¨ ×ª×¨××× ××××¨×">
            <a:extLst>
              <a:ext uri="{FF2B5EF4-FFF2-40B4-BE49-F238E27FC236}">
                <a16:creationId xmlns:a16="http://schemas.microsoft.com/office/drawing/2014/main" id="{9C97FEE1-460C-402D-A9CF-8504FA6AD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4" y="1243588"/>
            <a:ext cx="6497327" cy="41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CF13688-F662-4B5D-BEF9-7D0D6BB2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335" y="639097"/>
            <a:ext cx="5287617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אנחנו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מצדיעים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לכם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4644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CFC92F92-8A78-447A-95E8-7EC9C9295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0">
              <a:lnSpc>
                <a:spcPct val="150000"/>
              </a:lnSpc>
            </a:pP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בר מזמר</a:t>
            </a:r>
            <a:b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לוחם בדובדבן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E4C30A40-3864-4CC1-883B-09DEAFA1F015" descr="E4C30A40-3864-4CC1-883B-09DEAFA1F015">
            <a:extLst>
              <a:ext uri="{FF2B5EF4-FFF2-40B4-BE49-F238E27FC236}">
                <a16:creationId xmlns:a16="http://schemas.microsoft.com/office/drawing/2014/main" id="{EC7F5FC5-0022-4564-B21A-73E5EC8F32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7" r="-1" b="37285"/>
          <a:stretch/>
        </p:blipFill>
        <p:spPr bwMode="auto">
          <a:xfrm>
            <a:off x="648928" y="523684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49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C4C77D7F-6C81-4AF0-B830-B9D71B02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נוי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גבעון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לוחמת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במערך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ההגנה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האוירית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7" name="A881C81A-BB3A-47B9-9BB3-0D306B3FD1CF" descr="A881C81A-BB3A-47B9-9BB3-0D306B3FD1CF">
            <a:extLst>
              <a:ext uri="{FF2B5EF4-FFF2-40B4-BE49-F238E27FC236}">
                <a16:creationId xmlns:a16="http://schemas.microsoft.com/office/drawing/2014/main" id="{9A91ECA1-C78D-48FD-B673-725DB4C746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60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445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6" name="Rectangle 70">
            <a:extLst>
              <a:ext uri="{FF2B5EF4-FFF2-40B4-BE49-F238E27FC236}">
                <a16:creationId xmlns:a16="http://schemas.microsoft.com/office/drawing/2014/main" id="{D829E218-74FB-4455-98BE-F2C5BA8978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7" name="Rectangle 72">
            <a:extLst>
              <a:ext uri="{FF2B5EF4-FFF2-40B4-BE49-F238E27FC236}">
                <a16:creationId xmlns:a16="http://schemas.microsoft.com/office/drawing/2014/main" id="{7E8D75FD-D4F9-4D11-B70D-82EFCB4CFA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98" name="Straight Connector 74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99" name="Rectangle 76">
            <a:extLst>
              <a:ext uri="{FF2B5EF4-FFF2-40B4-BE49-F238E27FC236}">
                <a16:creationId xmlns:a16="http://schemas.microsoft.com/office/drawing/2014/main" id="{E75F8FC7-2268-462F-AFF6-A4A975C344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0" name="Rectangle 78">
            <a:extLst>
              <a:ext uri="{FF2B5EF4-FFF2-40B4-BE49-F238E27FC236}">
                <a16:creationId xmlns:a16="http://schemas.microsoft.com/office/drawing/2014/main" id="{7EE051E9-6C07-4FBB-B4F7-EDF8DDEAA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1" name="Rectangle 80">
            <a:extLst>
              <a:ext uri="{FF2B5EF4-FFF2-40B4-BE49-F238E27FC236}">
                <a16:creationId xmlns:a16="http://schemas.microsoft.com/office/drawing/2014/main" id="{9D1C364C-8702-4ED9-9D23-41CDB2982B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02" name="Straight Connector 82">
            <a:extLst>
              <a:ext uri="{FF2B5EF4-FFF2-40B4-BE49-F238E27FC236}">
                <a16:creationId xmlns:a16="http://schemas.microsoft.com/office/drawing/2014/main" id="{BEF45B32-FB97-49CC-B778-CA7CF87BEF7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60E26211-A293-4C02-8B9B-BC149F33156C" descr="60E26211-A293-4C02-8B9B-BC149F33156C">
            <a:extLst>
              <a:ext uri="{FF2B5EF4-FFF2-40B4-BE49-F238E27FC236}">
                <a16:creationId xmlns:a16="http://schemas.microsoft.com/office/drawing/2014/main" id="{B270A409-58DE-474C-B90B-B78BB26FC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7951"/>
          <a:stretch/>
        </p:blipFill>
        <p:spPr bwMode="auto">
          <a:xfrm>
            <a:off x="633999" y="640081"/>
            <a:ext cx="5462001" cy="5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F815F970-96AA-4784-9D49-60E75338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עומר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פלדמן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יחידה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8200</a:t>
            </a:r>
          </a:p>
        </p:txBody>
      </p:sp>
    </p:spTree>
    <p:extLst>
      <p:ext uri="{BB962C8B-B14F-4D97-AF65-F5344CB8AC3E}">
        <p14:creationId xmlns:p14="http://schemas.microsoft.com/office/powerpoint/2010/main" val="5668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מבט לאחור">
  <a:themeElements>
    <a:clrScheme name="מבט לאחור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Override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1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3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0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1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2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3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4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4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6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7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מבט לאחור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140</Words>
  <Application>Microsoft Office PowerPoint</Application>
  <PresentationFormat>מסך רחב</PresentationFormat>
  <Paragraphs>63</Paragraphs>
  <Slides>60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Wingdings 2</vt:lpstr>
      <vt:lpstr>HDOfficeLightV0</vt:lpstr>
      <vt:lpstr>1_HDOfficeLightV0</vt:lpstr>
      <vt:lpstr>מבט לאחור</vt:lpstr>
      <vt:lpstr>יום עצמאות 2019 כפר מנחם</vt:lpstr>
      <vt:lpstr>מצגת של PowerPoint‏</vt:lpstr>
      <vt:lpstr>איתי איובי מטיס כטמ"מ</vt:lpstr>
      <vt:lpstr>עידו צוברי חיל האויר</vt:lpstr>
      <vt:lpstr>איתי צוברי חיל האויר</vt:lpstr>
      <vt:lpstr>ליאור ארליך קצינה במטה המבצעי חיל האויר</vt:lpstr>
      <vt:lpstr>בר מזמר לוחם בדובדבן</vt:lpstr>
      <vt:lpstr>נוי גבעון לוחמת במערך ההגנה האוירית</vt:lpstr>
      <vt:lpstr>עומר פלדמן יחידה 8200</vt:lpstr>
      <vt:lpstr>דניאל הכספי הנט לוחם בסט"יל  חיל הים</vt:lpstr>
      <vt:lpstr>עומר פימונטל קורס מט"קים חיל השיריון</vt:lpstr>
      <vt:lpstr>אודי והבה קצין בחט"ל</vt:lpstr>
      <vt:lpstr>שי אמויאל קצינה במערך הפסיכוטכני</vt:lpstr>
      <vt:lpstr>נהיר לוי רב חובל בחיל הים</vt:lpstr>
      <vt:lpstr>נעה פלג קצינת הדרכה  בטייסת 105</vt:lpstr>
      <vt:lpstr>ניצן לוק צפט"ית במפקדת זרוע היבשה</vt:lpstr>
      <vt:lpstr>שקד חזאזי גרש מדריכת לוחמים במערך ההגנה האוירית</vt:lpstr>
      <vt:lpstr>מתן שני חטיבת הנח"ל</vt:lpstr>
      <vt:lpstr>רון מור לוחם בגדס"ר נחל</vt:lpstr>
      <vt:lpstr>יסמין צור מדריכת נוער בגזרה האזרחית</vt:lpstr>
      <vt:lpstr>רוני שניר הנדסאית אלקטרוניקה בחיל האויר</vt:lpstr>
      <vt:lpstr>עומר דניאל מפקד צוות בחיל התותחנים</vt:lpstr>
      <vt:lpstr>נוי סלע חיל המודיעין</vt:lpstr>
      <vt:lpstr>עדי פטיש מדריך קרב מגע</vt:lpstr>
      <vt:lpstr>שיר והבה יחידת אספקה בהיטס</vt:lpstr>
      <vt:lpstr>גאיה בר סמב"צית בחיל האויר</vt:lpstr>
      <vt:lpstr>אופק מועלם יחידת MLRS</vt:lpstr>
      <vt:lpstr>איתי לובוביץ לוחם במערך ההגנה האוירית</vt:lpstr>
      <vt:lpstr>מאי חביביאן מש"קית שלישות</vt:lpstr>
      <vt:lpstr>אמיר סביר קצין בקרקל</vt:lpstr>
      <vt:lpstr>רות דלאל שירות לאומי מדריכת נוער ביפו</vt:lpstr>
      <vt:lpstr>נעה כהנא מפקדת במחווה אלון</vt:lpstr>
      <vt:lpstr>גל והבה לוחם במסייעת שריון</vt:lpstr>
      <vt:lpstr>רום פז חייל בטירונות</vt:lpstr>
      <vt:lpstr>יובל לזרקביץ’ מדריכת חי"ר</vt:lpstr>
      <vt:lpstr>אופיר שופן חטיבה דרומית אוגדת עזה </vt:lpstr>
      <vt:lpstr>אור זייצוב חיל האויר</vt:lpstr>
      <vt:lpstr>אורי ברדה מש"קית אמל"ח ביחידת שלדג </vt:lpstr>
      <vt:lpstr>שי שחורי מכ"ית טירונים במחנה 80 </vt:lpstr>
      <vt:lpstr>נעם זלמנוביץ מכ"ית טירונים במחנה 80 </vt:lpstr>
      <vt:lpstr>אוהד קורנפלד יחידת יהלום  </vt:lpstr>
      <vt:lpstr>אמיר קורנפלד חיל האויר  </vt:lpstr>
      <vt:lpstr>ליאור סולומונוב לוחמת במערך ההגנה האוירית</vt:lpstr>
      <vt:lpstr>עדי אלפיה חיל המודיעין ביקשה לא לפרסם תמונה</vt:lpstr>
      <vt:lpstr>ונסיים במתנדבי שנת השירות  וחניכי המכינות</vt:lpstr>
      <vt:lpstr>עלמה בר שנת שירות ויצ"ו הדסים</vt:lpstr>
      <vt:lpstr>עופרי טל מכינה הירושלמית</vt:lpstr>
      <vt:lpstr>לוטם אהרון שנת שירות בחצור הגלילית ביקשה לא לפרסם תמונה</vt:lpstr>
      <vt:lpstr>עדי אלבירט שנת שירות קיבוץ נחל עוז</vt:lpstr>
      <vt:lpstr>נופר ארגוב שנת שירות  בחברה להגנת הטבע </vt:lpstr>
      <vt:lpstr>גלי בונפיל מכינת בינה</vt:lpstr>
      <vt:lpstr>לירי סביר שנת שירות בינ"ה באר שבע </vt:lpstr>
      <vt:lpstr>אורי צוברי שנת שירות שמו"ץ קן חולון</vt:lpstr>
      <vt:lpstr>נעה שפירר שנת שירות שמו"ץ קיבוץ עברון</vt:lpstr>
      <vt:lpstr>אביב ארליך מכינת "מנשרים קלו"</vt:lpstr>
      <vt:lpstr>אופק מלכה שנת שירות שמו"ץ קן אשקלון</vt:lpstr>
      <vt:lpstr>מיה איובי שנת שירות כפר הנוער כדורי</vt:lpstr>
      <vt:lpstr>מור כהנא שנת שירות שמו"ץ קיבוץ געתון</vt:lpstr>
      <vt:lpstr>אלעד פרן שנת שירות זיו נעורים</vt:lpstr>
      <vt:lpstr>אנחנו מצדיעים לכם!!!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יום עצמאות 2019 כפר מנחם</dc:title>
  <dc:creator>Omri Barzilai</dc:creator>
  <cp:lastModifiedBy>Danny Haas</cp:lastModifiedBy>
  <cp:revision>2</cp:revision>
  <dcterms:created xsi:type="dcterms:W3CDTF">2019-05-08T09:15:36Z</dcterms:created>
  <dcterms:modified xsi:type="dcterms:W3CDTF">2019-05-08T15:33:35Z</dcterms:modified>
</cp:coreProperties>
</file>