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93" r:id="rId32"/>
    <p:sldId id="294" r:id="rId33"/>
    <p:sldId id="295" r:id="rId34"/>
    <p:sldId id="296" r:id="rId35"/>
    <p:sldId id="297" r:id="rId36"/>
    <p:sldId id="298" r:id="rId37"/>
    <p:sldId id="287" r:id="rId38"/>
    <p:sldId id="288" r:id="rId39"/>
    <p:sldId id="318" r:id="rId40"/>
    <p:sldId id="319" r:id="rId41"/>
    <p:sldId id="320" r:id="rId42"/>
    <p:sldId id="321" r:id="rId43"/>
    <p:sldId id="299" r:id="rId44"/>
    <p:sldId id="300" r:id="rId45"/>
    <p:sldId id="301" r:id="rId46"/>
    <p:sldId id="302" r:id="rId47"/>
    <p:sldId id="334" r:id="rId48"/>
    <p:sldId id="303" r:id="rId49"/>
    <p:sldId id="304" r:id="rId50"/>
    <p:sldId id="305" r:id="rId51"/>
    <p:sldId id="322" r:id="rId52"/>
    <p:sldId id="323" r:id="rId53"/>
    <p:sldId id="324" r:id="rId54"/>
    <p:sldId id="32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B4DC"/>
    <a:srgbClr val="9FBEE1"/>
    <a:srgbClr val="849ABA"/>
    <a:srgbClr val="8DA1BF"/>
    <a:srgbClr val="9C9CB0"/>
    <a:srgbClr val="2C4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4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416A49C-50E5-44C0-972A-D6CCC5F427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B6AAC43-1860-460B-BA34-A35FC25B9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C5D50F-CA3E-4D19-8454-9EAC5BB6B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F27164D-511B-427E-8CFC-3688C99C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8C36C8-E375-49D1-9C98-32B449B36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317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95E58-B401-4E11-986A-99C1D5028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39F996-14BB-41E2-94D5-F7ECA07FB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888E97-5D48-4D35-A7D3-181A8369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7CF8EE-4681-4EFA-8C44-2812D3069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88AE3-9697-4678-A347-1FF9698B4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B9E17B7-D8AE-45CC-87E1-B67A64BEB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809CA0-0635-4922-ABCF-A34D487DFB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A05092-CAB7-4945-AE9C-AC508EFB9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2E72E7-50E4-4B5C-A314-B035660A6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4EC1427-83EA-4A42-882B-6EF59911C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6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85D644-CA9F-471E-A12C-EA6AEEE4F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76C76CE-E942-4A0B-B76C-B3474EBB9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9E41A0-4593-4D1C-B132-A8751943F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A0266C-B02E-4657-B6C7-F5E53CA38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2C59E-78ED-43A2-8FAF-42781356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1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B911A-EAEC-4340-815D-D8586956B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C8FD17D-1B0F-439E-BAAB-33125690E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B3DA674-64C6-447E-A338-0F2E7BFAF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99946C-0AC1-4D1F-90F4-096C71E9E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44867B9-7798-445C-97C8-C6F4E4401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07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2F3018-0C99-43BC-A65A-BDB618FC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141C47-D36C-44E4-99CE-87DC49ECFC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C514DF-5F2A-4D11-A946-6BA3748B77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87B18CD-4CF7-47A2-B052-04A175EE3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F1672C5-013C-4821-A45C-0FADB4D3B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0CB6765-6B24-4CFE-A964-BDE0C260C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46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63BA10-F601-41F4-A507-613944740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FBDDBB-A490-490D-9995-E34CB1BE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C4F41BC-6A3F-4BF1-B716-AE5DB14D4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DDA0933-95C0-4046-8A82-338978F1C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AD85E43-DF6D-4858-9809-26A9103EB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A146C6D-CE34-40D8-BE50-980B2CFDE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C0B7C05-1CEC-4BC0-ABF0-4433E0D72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F9B5E4F-DED6-4FDD-BFB0-CD0F0A6E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5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421154-29DF-4339-99E8-6A037E391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610B51-A0A7-422E-8DB3-B7B2129E5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272375-38BD-4D9C-BA7A-AB7CE2386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FB0FDD9-22E5-403C-9D04-7E4570FF9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8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3770A64-1F74-495D-89A2-32DB76D9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B4FF7C-550B-41B9-8BCF-6B721AEE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7AC6841-37C2-444E-B6F3-A650E21A4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6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C4D386-C3B3-41F4-851F-31A61F63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FF50F5B-555E-4AE0-9436-2F1A006964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5A2FD2-E01B-4CED-8B8A-CE534B838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50FA691-7300-405F-A4E9-7431CACE3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CE4513-3D7D-4460-A035-6398FB40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F0FFAF-5161-4BAA-BDBF-9D3F3310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5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2A3012-042A-4B27-812A-DFBF511F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243663-76F9-42E0-8896-E9F604DFB0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B5FADC2-EFC5-49C9-A38D-B849E73F6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664FAEA-FD2F-4900-A6DD-24B7D188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961D24E-ED04-4F6F-B472-EDDE42ED0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1CCDE4-5A22-4657-9960-E4DDD7117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32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58DA78-0BA8-4E18-9324-776C0E77A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CC2C19-2D07-4ED1-8C5F-8CF4D81B9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E25E31-21C9-41C3-9F06-15FE1E53B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95EE6-4AEB-4B6C-A15D-06BD166D9867}" type="datetimeFigureOut">
              <a:rPr lang="en-US" smtClean="0"/>
              <a:t>4/13/2021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474089-97B4-454A-941D-9DA31B911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AE2FDE-8121-4D3E-A308-5EF7C36BC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49BD7-274D-4D9B-8BE5-3DA18EA80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32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C2AECA1-CA61-4DB2-9E6F-73F14574037E}"/>
              </a:ext>
            </a:extLst>
          </p:cNvPr>
          <p:cNvSpPr/>
          <p:nvPr/>
        </p:nvSpPr>
        <p:spPr>
          <a:xfrm>
            <a:off x="830510" y="625479"/>
            <a:ext cx="10108424" cy="1414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רביעיית שער ההרחבה</a:t>
            </a:r>
          </a:p>
        </p:txBody>
      </p:sp>
      <p:pic>
        <p:nvPicPr>
          <p:cNvPr id="2" name="the_hope">
            <a:hlinkClick r:id="" action="ppaction://media"/>
            <a:extLst>
              <a:ext uri="{FF2B5EF4-FFF2-40B4-BE49-F238E27FC236}">
                <a16:creationId xmlns:a16="http://schemas.microsoft.com/office/drawing/2014/main" xmlns="" id="{DF659FC2-535F-4FBF-B5E6-078E575E15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69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43"/>
    </mc:Choice>
    <mc:Fallback xmlns="">
      <p:transition spd="slow" advTm="130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3"/>
    </mc:Choice>
    <mc:Fallback xmlns="">
      <p:transition spd="slow" advTm="250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הטיסות בראשנו, טיולים בנפשנו</a:t>
            </a: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08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3"/>
    </mc:Choice>
    <mc:Fallback xmlns="">
      <p:transition spd="slow" advTm="253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הזמנות, מלונות, ביטולים – </a:t>
            </a: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מנת חלקנו</a:t>
            </a:r>
            <a:endParaRPr lang="en-US" sz="32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82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86"/>
    </mc:Choice>
    <mc:Fallback xmlns="">
      <p:transition spd="slow" advTm="4586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עולם 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התו הירוק הפך להיות – 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311751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54"/>
    </mc:Choice>
    <mc:Fallback xmlns="">
      <p:transition spd="slow" advTm="295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עולם 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התו הירוק הפך להיות – 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333117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03"/>
    </mc:Choice>
    <mc:Fallback xmlns="">
      <p:transition spd="slow" advTm="2303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עולם 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התו הירוק הפך להיות – 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23763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7"/>
    </mc:Choice>
    <mc:Fallback xmlns="">
      <p:transition spd="slow" advTm="250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עולם 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התו הירוק הפך להיות – 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312711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3"/>
    </mc:Choice>
    <mc:Fallback xmlns="">
      <p:transition spd="slow" advTm="246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עולם 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התו הירוק הפך להיות – 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2234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1"/>
    </mc:Choice>
    <mc:Fallback xmlns="">
      <p:transition spd="slow" advTm="247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הבטחתם יונה או חיסון לשנה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כמעט וראינו את קצה המנהרה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עיני העולם אלינו נשואות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תאכלס כולנו עוד תקועים עם מסיכות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>
                <a:solidFill>
                  <a:schemeClr val="bg1"/>
                </a:solidFill>
                <a:latin typeface="Calibri" panose="020F0502020204030204" pitchFamily="34" charset="0"/>
              </a:rPr>
              <a:t>עולם 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של תמימים כולנו פה חיים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התו הירוק הפך להיות – </a:t>
            </a: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פק"ל כיסים</a:t>
            </a:r>
          </a:p>
        </p:txBody>
      </p:sp>
    </p:spTree>
    <p:extLst>
      <p:ext uri="{BB962C8B-B14F-4D97-AF65-F5344CB8AC3E}">
        <p14:creationId xmlns:p14="http://schemas.microsoft.com/office/powerpoint/2010/main" val="345021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0"/>
    </mc:Choice>
    <mc:Fallback xmlns="">
      <p:transition spd="slow" advTm="488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תן לי את התקווה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את הכוח לשנות מה שכן</a:t>
            </a:r>
          </a:p>
        </p:txBody>
      </p:sp>
    </p:spTree>
    <p:extLst>
      <p:ext uri="{BB962C8B-B14F-4D97-AF65-F5344CB8AC3E}">
        <p14:creationId xmlns:p14="http://schemas.microsoft.com/office/powerpoint/2010/main" val="322671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"/>
    </mc:Choice>
    <mc:Fallback xmlns="">
      <p:transition spd="slow" advTm="377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D57E246-4065-4693-8C51-A9CC699DC748}"/>
              </a:ext>
            </a:extLst>
          </p:cNvPr>
          <p:cNvSpPr/>
          <p:nvPr/>
        </p:nvSpPr>
        <p:spPr>
          <a:xfrm>
            <a:off x="830510" y="625479"/>
            <a:ext cx="10108424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חצי שניה, תנו לעלות..</a:t>
            </a:r>
          </a:p>
        </p:txBody>
      </p:sp>
    </p:spTree>
    <p:extLst>
      <p:ext uri="{BB962C8B-B14F-4D97-AF65-F5344CB8AC3E}">
        <p14:creationId xmlns:p14="http://schemas.microsoft.com/office/powerpoint/2010/main" val="380760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2"/>
    </mc:Choice>
    <mc:Fallback xmlns="">
      <p:transition spd="slow" advTm="400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תן לי את התקווה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את הכוח לשנות מה שכן</a:t>
            </a:r>
          </a:p>
        </p:txBody>
      </p:sp>
    </p:spTree>
    <p:extLst>
      <p:ext uri="{BB962C8B-B14F-4D97-AF65-F5344CB8AC3E}">
        <p14:creationId xmlns:p14="http://schemas.microsoft.com/office/powerpoint/2010/main" val="209229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3"/>
    </mc:Choice>
    <mc:Fallback xmlns="">
      <p:transition spd="slow" advTm="1493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144881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1"/>
    </mc:Choice>
    <mc:Fallback xmlns="">
      <p:transition spd="slow" advTm="421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392215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1"/>
    </mc:Choice>
    <mc:Fallback xmlns="">
      <p:transition spd="slow" advTm="485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320490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35"/>
    </mc:Choice>
    <mc:Fallback xmlns="">
      <p:transition spd="slow" advTm="4735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47023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01"/>
    </mc:Choice>
    <mc:Fallback xmlns="">
      <p:transition spd="slow" advTm="540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rgbClr val="90B4DC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אימצנו לנו כלב עוד קצת קקי – ברחוב</a:t>
            </a:r>
          </a:p>
        </p:txBody>
      </p:sp>
    </p:spTree>
    <p:extLst>
      <p:ext uri="{BB962C8B-B14F-4D97-AF65-F5344CB8AC3E}">
        <p14:creationId xmlns:p14="http://schemas.microsoft.com/office/powerpoint/2010/main" val="114112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7"/>
    </mc:Choice>
    <mc:Fallback xmlns="">
      <p:transition spd="slow" advTm="282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rgbClr val="90B4DC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אימצנו לנו כלב עוד קצת קקי – ברחוב</a:t>
            </a:r>
          </a:p>
        </p:txBody>
      </p:sp>
    </p:spTree>
    <p:extLst>
      <p:ext uri="{BB962C8B-B14F-4D97-AF65-F5344CB8AC3E}">
        <p14:creationId xmlns:p14="http://schemas.microsoft.com/office/powerpoint/2010/main" val="237960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5"/>
    </mc:Choice>
    <mc:Fallback xmlns="">
      <p:transition spd="slow" advTm="2465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אימצנו לנו כלב עוד קצת קקי – ברחוב</a:t>
            </a:r>
          </a:p>
        </p:txBody>
      </p:sp>
    </p:spTree>
    <p:extLst>
      <p:ext uri="{BB962C8B-B14F-4D97-AF65-F5344CB8AC3E}">
        <p14:creationId xmlns:p14="http://schemas.microsoft.com/office/powerpoint/2010/main" val="12625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6"/>
    </mc:Choice>
    <mc:Fallback xmlns="">
      <p:transition spd="slow" advTm="2416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אימצנו לנו כלב עוד קצת קקי – ברחוב</a:t>
            </a:r>
          </a:p>
        </p:txBody>
      </p:sp>
    </p:spTree>
    <p:extLst>
      <p:ext uri="{BB962C8B-B14F-4D97-AF65-F5344CB8AC3E}">
        <p14:creationId xmlns:p14="http://schemas.microsoft.com/office/powerpoint/2010/main" val="366966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אימצנו לנו כלב עוד קצת קקי – ברחוב</a:t>
            </a:r>
          </a:p>
        </p:txBody>
      </p:sp>
    </p:spTree>
    <p:extLst>
      <p:ext uri="{BB962C8B-B14F-4D97-AF65-F5344CB8AC3E}">
        <p14:creationId xmlns:p14="http://schemas.microsoft.com/office/powerpoint/2010/main" val="37394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91"/>
    </mc:Choice>
    <mc:Fallback xmlns="">
      <p:transition spd="slow" advTm="239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9F73582-21D6-42B6-820F-14479932339F}"/>
              </a:ext>
            </a:extLst>
          </p:cNvPr>
          <p:cNvSpPr/>
          <p:nvPr/>
        </p:nvSpPr>
        <p:spPr>
          <a:xfrm>
            <a:off x="830510" y="625479"/>
            <a:ext cx="10108424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קצת סבלנות..</a:t>
            </a:r>
            <a:endParaRPr lang="he-IL" sz="2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45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75"/>
    </mc:Choice>
    <mc:Fallback xmlns="">
      <p:transition spd="slow" advTm="367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את התקופה הזו על דיגלנו נחרוט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אבל לא בתור אחת השנים הכי רעות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היו דברים טובים, גילינו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ת'ילדים</a:t>
            </a: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שיפצנו את הבית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ות'קשר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עם ההורים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חסכנו על בגדים, בישלנו אוכל טוב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אימצנו לנו כלב עוד קצת קקי – </a:t>
            </a: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ברחוב</a:t>
            </a:r>
          </a:p>
        </p:txBody>
      </p:sp>
    </p:spTree>
    <p:extLst>
      <p:ext uri="{BB962C8B-B14F-4D97-AF65-F5344CB8AC3E}">
        <p14:creationId xmlns:p14="http://schemas.microsoft.com/office/powerpoint/2010/main" val="35857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4"/>
    </mc:Choice>
    <mc:Fallback xmlns="">
      <p:transition spd="slow" advTm="4784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709115" y="944261"/>
            <a:ext cx="7078815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אבל הכפר – 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42611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4"/>
    </mc:Choice>
    <mc:Fallback xmlns="">
      <p:transition spd="slow" advTm="2704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728435" y="944261"/>
            <a:ext cx="7059496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אבל הכפר – 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409391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4"/>
    </mc:Choice>
    <mc:Fallback xmlns="">
      <p:transition spd="slow" advTm="2434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773511" y="944261"/>
            <a:ext cx="7014420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אבל הכפר – 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30860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"/>
    </mc:Choice>
    <mc:Fallback xmlns="">
      <p:transition spd="slow" advTm="253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779949" y="944261"/>
            <a:ext cx="7007981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אבל הכפר – 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47398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1"/>
    </mc:Choice>
    <mc:Fallback xmlns="">
      <p:transition spd="slow" advTm="2501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747753" y="944261"/>
            <a:ext cx="7040178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rgbClr val="90B4DC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 אבל הכפר – 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143704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1"/>
    </mc:Choice>
    <mc:Fallback xmlns="">
      <p:transition spd="slow" advTm="2381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3657601" y="944261"/>
            <a:ext cx="7130330" cy="3966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נעלמה לה השגרה, התחלפה בחדשה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התרגלנו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להכל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כבר לא מלחמת התשה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נסיעות יותר קצרות לספר ולאחות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ישנים הרבה יותר, נוהגים הרבה פחות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תהיו יותר טובים, העתיד הוא שלכם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המצב הוא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נה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אבל הכפר – </a:t>
            </a:r>
            <a:r>
              <a:rPr lang="he-IL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הוא מנחם</a:t>
            </a:r>
          </a:p>
        </p:txBody>
      </p:sp>
    </p:spTree>
    <p:extLst>
      <p:ext uri="{BB962C8B-B14F-4D97-AF65-F5344CB8AC3E}">
        <p14:creationId xmlns:p14="http://schemas.microsoft.com/office/powerpoint/2010/main" val="10941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87"/>
    </mc:Choice>
    <mc:Fallback xmlns="">
      <p:transition spd="slow" advTm="498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תן לי את התקווה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את האומץ לנסות לתקן</a:t>
            </a:r>
          </a:p>
        </p:txBody>
      </p:sp>
    </p:spTree>
    <p:extLst>
      <p:ext uri="{BB962C8B-B14F-4D97-AF65-F5344CB8AC3E}">
        <p14:creationId xmlns:p14="http://schemas.microsoft.com/office/powerpoint/2010/main" val="7368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8"/>
    </mc:Choice>
    <mc:Fallback xmlns="">
      <p:transition spd="slow" advTm="2898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תן לי את התקווה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את האומץ לנסות לתקן</a:t>
            </a:r>
          </a:p>
        </p:txBody>
      </p:sp>
    </p:spTree>
    <p:extLst>
      <p:ext uri="{BB962C8B-B14F-4D97-AF65-F5344CB8AC3E}">
        <p14:creationId xmlns:p14="http://schemas.microsoft.com/office/powerpoint/2010/main" val="30093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"/>
    </mc:Choice>
    <mc:Fallback xmlns="">
      <p:transition spd="slow" advTm="2521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27238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6"/>
    </mc:Choice>
    <mc:Fallback xmlns="">
      <p:transition spd="slow" advTm="411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8ED81D-198C-47B6-88BD-67753E2EBACB}"/>
              </a:ext>
            </a:extLst>
          </p:cNvPr>
          <p:cNvSpPr/>
          <p:nvPr/>
        </p:nvSpPr>
        <p:spPr>
          <a:xfrm>
            <a:off x="830510" y="625479"/>
            <a:ext cx="10108424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מוכנים?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6"/>
    </mc:Choice>
    <mc:Fallback xmlns="">
      <p:transition spd="slow" advTm="137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92565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15"/>
    </mc:Choice>
    <mc:Fallback xmlns="">
      <p:transition spd="slow" advTm="4315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372026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00"/>
    </mc:Choice>
    <mc:Fallback xmlns="">
      <p:transition spd="slow" advTm="49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171149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0"/>
    </mc:Choice>
    <mc:Fallback xmlns="">
      <p:transition spd="slow" advTm="571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אלוהים תן לי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ת'תקווה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תן לי את הכוח לשנות את מה שכן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תן לי את האומץ לנסות לתקן את העולם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16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0"/>
    </mc:Choice>
    <mc:Fallback xmlns="">
      <p:transition spd="slow" advTm="617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אלוהים תן לי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ת'תקווה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תן לי את הכוח לשנות את מה שכן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תן לי את האומץ לנסות לתקן את העולם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5"/>
    </mc:Choice>
    <mc:Fallback xmlns="">
      <p:transition spd="slow" advTm="4355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אלוהים תן לי </a:t>
            </a:r>
            <a:r>
              <a:rPr lang="he-IL" sz="3200" dirty="0" err="1">
                <a:solidFill>
                  <a:schemeClr val="bg1"/>
                </a:solidFill>
                <a:latin typeface="Calibri" panose="020F0502020204030204" pitchFamily="34" charset="0"/>
              </a:rPr>
              <a:t>ת'תקווה</a:t>
            </a: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 לקבל מה שאין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תן לי את הכוח לשנות את מה שכן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תן לי את האומץ לנסות לתקן את העולם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98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94"/>
    </mc:Choice>
    <mc:Fallback xmlns="">
      <p:transition spd="slow" advTm="6994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1279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עכשיו אתם..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91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44"/>
    </mc:Choice>
    <mc:Fallback xmlns="">
      <p:transition spd="slow" advTm="4944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19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רגע, רגע, לא לשיר..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להקשיב להוראות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6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42"/>
    </mc:Choice>
    <mc:Fallback xmlns="">
      <p:transition spd="slow" advTm="7142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1948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אם כפיר יכול, 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כל אחד יכול!!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endParaRPr lang="he-IL" sz="3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0"/>
    </mc:Choice>
    <mc:Fallback xmlns="">
      <p:transition spd="slow" advTm="242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8ED81D-198C-47B6-88BD-67753E2EBACB}"/>
              </a:ext>
            </a:extLst>
          </p:cNvPr>
          <p:cNvSpPr/>
          <p:nvPr/>
        </p:nvSpPr>
        <p:spPr>
          <a:xfrm>
            <a:off x="830510" y="625479"/>
            <a:ext cx="10108424" cy="675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מוכנים?</a:t>
            </a:r>
            <a:endParaRPr lang="he-IL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91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5"/>
    </mc:Choice>
    <mc:Fallback xmlns="">
      <p:transition spd="slow" advTm="280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8ED81D-198C-47B6-88BD-67753E2EBACB}"/>
              </a:ext>
            </a:extLst>
          </p:cNvPr>
          <p:cNvSpPr/>
          <p:nvPr/>
        </p:nvSpPr>
        <p:spPr>
          <a:xfrm>
            <a:off x="830510" y="625479"/>
            <a:ext cx="10108424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הנה זה בא!</a:t>
            </a:r>
            <a:endParaRPr lang="he-IL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1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68"/>
    </mc:Choice>
    <mc:Fallback xmlns="">
      <p:transition spd="slow" advTm="1568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58ED81D-198C-47B6-88BD-67753E2EBACB}"/>
              </a:ext>
            </a:extLst>
          </p:cNvPr>
          <p:cNvSpPr/>
          <p:nvPr/>
        </p:nvSpPr>
        <p:spPr>
          <a:xfrm>
            <a:off x="830510" y="625479"/>
            <a:ext cx="10108424" cy="1160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6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עכשיו!</a:t>
            </a:r>
            <a:endParaRPr lang="he-IL" sz="4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72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"/>
    </mc:Choice>
    <mc:Fallback xmlns="">
      <p:transition spd="slow" advTm="1958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238019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8"/>
    </mc:Choice>
    <mc:Fallback xmlns="">
      <p:transition spd="slow" advTm="5088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17488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5"/>
    </mc:Choice>
    <mc:Fallback xmlns="">
      <p:transition spd="slow" advTm="3905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379077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6"/>
    </mc:Choice>
    <mc:Fallback xmlns="">
      <p:transition spd="slow" advTm="5436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17A654C-7701-440F-A0C4-745FCB0D7AE2}"/>
              </a:ext>
            </a:extLst>
          </p:cNvPr>
          <p:cNvSpPr/>
          <p:nvPr/>
        </p:nvSpPr>
        <p:spPr>
          <a:xfrm>
            <a:off x="4014597" y="944261"/>
            <a:ext cx="6773333" cy="261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בואו נמשיך, החיים לפנינו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לא מאוחר כי מחר יום חדש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החלום יגווע אם נאבד את התקווה</a:t>
            </a:r>
          </a:p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אז הושיטו יד לאהבה</a:t>
            </a:r>
          </a:p>
        </p:txBody>
      </p:sp>
    </p:spTree>
    <p:extLst>
      <p:ext uri="{BB962C8B-B14F-4D97-AF65-F5344CB8AC3E}">
        <p14:creationId xmlns:p14="http://schemas.microsoft.com/office/powerpoint/2010/main" val="182549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555"/>
    </mc:Choice>
    <mc:Fallback xmlns="">
      <p:transition spd="slow" advTm="46555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אני ראיתי כמה הם שיקרו</a:t>
            </a: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rgbClr val="90B4DC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37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rgbClr val="90B4DC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6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0"/>
    </mc:Choice>
    <mc:Fallback xmlns="">
      <p:transition spd="slow" advTm="205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משפחות בודדו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4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"/>
    </mc:Choice>
    <mc:Fallback xmlns="">
      <p:transition spd="slow" advTm="219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75C5F-CF04-499E-A10B-CA585B25874B}"/>
              </a:ext>
            </a:extLst>
          </p:cNvPr>
          <p:cNvSpPr/>
          <p:nvPr/>
        </p:nvSpPr>
        <p:spPr>
          <a:xfrm>
            <a:off x="4014597" y="944261"/>
            <a:ext cx="6773333" cy="4020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800"/>
              </a:spcAft>
            </a:pP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אני ראיתי כמה הם שיקרו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יותר מדי מהם שוב נבחרו</a:t>
            </a:r>
            <a:b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חברים נפרדו, חנויות נסגרו</a:t>
            </a:r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chemeClr val="bg1"/>
                </a:solidFill>
                <a:latin typeface="Calibri" panose="020F0502020204030204" pitchFamily="34" charset="0"/>
              </a:rPr>
              <a:t>משפחות בודדו</a:t>
            </a:r>
            <a: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he-IL" sz="3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נטרפים מול מסכים-טחורים שלא יצטמקו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הטיסות בראשנו, טיולים בנפשנו</a:t>
            </a:r>
            <a:b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</a:br>
            <a:r>
              <a:rPr lang="he-IL" sz="3200" dirty="0">
                <a:solidFill>
                  <a:srgbClr val="90B4DC"/>
                </a:solidFill>
                <a:latin typeface="Calibri" panose="020F0502020204030204" pitchFamily="34" charset="0"/>
              </a:rPr>
              <a:t>הזמנות, מלונות, ביטולים – מנת חלקנו</a:t>
            </a:r>
            <a:endParaRPr lang="en-US" sz="3200" dirty="0">
              <a:solidFill>
                <a:srgbClr val="90B4D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8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7"/>
    </mc:Choice>
    <mc:Fallback xmlns="">
      <p:transition spd="slow" advTm="124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1391</TotalTime>
  <Words>1142</Words>
  <Application>Microsoft Office PowerPoint</Application>
  <PresentationFormat>מסך רחב</PresentationFormat>
  <Paragraphs>193</Paragraphs>
  <Slides>54</Slides>
  <Notes>0</Notes>
  <HiddenSlides>0</HiddenSlides>
  <MMClips>1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Snapir, Yariv</dc:creator>
  <cp:lastModifiedBy>User</cp:lastModifiedBy>
  <cp:revision>25</cp:revision>
  <dcterms:created xsi:type="dcterms:W3CDTF">2021-04-11T15:28:46Z</dcterms:created>
  <dcterms:modified xsi:type="dcterms:W3CDTF">2021-04-13T04:10:12Z</dcterms:modified>
</cp:coreProperties>
</file>