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67" r:id="rId2"/>
    <p:sldId id="266" r:id="rId3"/>
    <p:sldId id="278" r:id="rId4"/>
    <p:sldId id="256" r:id="rId5"/>
    <p:sldId id="279" r:id="rId6"/>
    <p:sldId id="257" r:id="rId7"/>
    <p:sldId id="280" r:id="rId8"/>
    <p:sldId id="258" r:id="rId9"/>
    <p:sldId id="281" r:id="rId10"/>
    <p:sldId id="260" r:id="rId11"/>
    <p:sldId id="282" r:id="rId12"/>
    <p:sldId id="261" r:id="rId13"/>
    <p:sldId id="287" r:id="rId14"/>
    <p:sldId id="259" r:id="rId15"/>
    <p:sldId id="283" r:id="rId16"/>
    <p:sldId id="262" r:id="rId17"/>
    <p:sldId id="284" r:id="rId18"/>
    <p:sldId id="263" r:id="rId19"/>
    <p:sldId id="285" r:id="rId20"/>
    <p:sldId id="264" r:id="rId21"/>
    <p:sldId id="286" r:id="rId22"/>
    <p:sldId id="265" r:id="rId2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82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06" autoAdjust="0"/>
    <p:restoredTop sz="94676" autoAdjust="0"/>
  </p:normalViewPr>
  <p:slideViewPr>
    <p:cSldViewPr>
      <p:cViewPr varScale="1">
        <p:scale>
          <a:sx n="53" d="100"/>
          <a:sy n="53" d="100"/>
        </p:scale>
        <p:origin x="1339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A330CC-2ECA-4CFA-AEDC-2CF3416F1D85}" type="datetimeFigureOut">
              <a:rPr lang="he-IL" smtClean="0"/>
              <a:t>כ"א/ניסן/תשפ"ב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AD01B1-6C71-4390-AD5A-30AAAC79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89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D01B1-6C71-4390-AD5A-30AAAC79F0D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518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8E84B-744B-4289-BF27-3C9272EFE07B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B0B4C-E239-499E-BC9B-AC48E3825CB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3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17834-F80B-4981-9F50-72B43B1FD386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46EDE-A167-4835-AA97-BB75D58114B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6E10-31BB-47A1-9282-0232C6AEB5E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7D39-8A98-4783-A57B-0E3D7AD3BB3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EAC64-44DB-485C-B98A-33DAC99F4D48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29803-08F2-4D67-9798-C50031955F7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F742-3E3D-4A4F-8C5A-9442559DB0D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A3DF-3DB8-4812-8A84-38EC7DC77F8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55C2-5C28-4526-B9F7-8241ED55791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46E8DEB-CCA0-4580-ACCB-E9AB976CE873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7810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ram_gavriel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3"/>
          <a:stretch/>
        </p:blipFill>
        <p:spPr>
          <a:xfrm rot="621124">
            <a:off x="434160" y="2353339"/>
            <a:ext cx="3883982" cy="39874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06" y="2420888"/>
            <a:ext cx="4680521" cy="421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-23780" y="79631"/>
            <a:ext cx="916778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"לבני היקר "האבוד": הלילה בשעה 12:30 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הודיעו לי שאתה ח י  ח י  חי! ! !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נשיקות מאבא שיושב כעת ומוסר את הידיעה הטובה 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לאמציה בכתב. בנשיקות ובאהבה (בלי חרדה) 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שלך </a:t>
            </a:r>
            <a:r>
              <a:rPr lang="he-IL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אמא</a:t>
            </a:r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ואבא"</a:t>
            </a:r>
          </a:p>
        </p:txBody>
      </p:sp>
    </p:spTree>
    <p:extLst>
      <p:ext uri="{BB962C8B-B14F-4D97-AF65-F5344CB8AC3E}">
        <p14:creationId xmlns:p14="http://schemas.microsoft.com/office/powerpoint/2010/main" val="421527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rger_amos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5832648" cy="3391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D:\אורנה\ארכיון\יזכור\עמוס ברגר\1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37" b="50000"/>
          <a:stretch/>
        </p:blipFill>
        <p:spPr bwMode="auto">
          <a:xfrm rot="541435">
            <a:off x="5493886" y="421283"/>
            <a:ext cx="3285069" cy="2935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מלבן 5"/>
          <p:cNvSpPr/>
          <p:nvPr/>
        </p:nvSpPr>
        <p:spPr>
          <a:xfrm>
            <a:off x="-98091" y="326680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 לא מסתדרות לי המילים, ולא המחשבות. איך אכתוב על בן? תם ונשלם עשרים שנות אושר." </a:t>
            </a:r>
            <a:r>
              <a:rPr lang="he-IL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אמא</a:t>
            </a:r>
            <a:endParaRPr lang="he-I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341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hen_reuven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638471" cy="3092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7504" y="269641"/>
            <a:ext cx="802838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"בני, חברי ושותפי אני תקווה כי החומר ערוך, קרוב לטעמך ומשקף את ייחודך. " אביגדור ז"ל מתוך חוברת </a:t>
            </a:r>
            <a:r>
              <a:rPr lang="he-IL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הזכרון</a:t>
            </a:r>
            <a:endParaRPr lang="he-I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DEC64CA-8C06-4A58-9EEB-00C616D01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33" y="1412776"/>
            <a:ext cx="4890403" cy="331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24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halev_guy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אורנה\ארכיון\יזכור\גיא שלו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5472607" cy="3771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139952" y="0"/>
            <a:ext cx="500404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"והיום ענבלי מספרת שהכרת כל ציפור לפי קולה, מעופה וצבעיה, 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וכל צמח. לא </a:t>
            </a:r>
            <a:r>
              <a:rPr lang="he-IL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תארתי</a:t>
            </a:r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 שקלטת כל כך 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הרבה מטיולים אלה, הייתי צריכה לשמוע זאת מענבלי ולקרא במכתביך." </a:t>
            </a:r>
          </a:p>
          <a:p>
            <a:r>
              <a:rPr lang="he-I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אמא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ea typeface="Arial Unicode MS" panose="020B0604020202020204" pitchFamily="34" charset="-128"/>
              <a:cs typeface="David" panose="020E0502060401010101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B4A79C3-D64A-43B5-BE6D-544BE6579E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9"/>
          <a:stretch/>
        </p:blipFill>
        <p:spPr>
          <a:xfrm>
            <a:off x="395536" y="116632"/>
            <a:ext cx="3424428" cy="4346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5601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tish_gadi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5" y="521420"/>
            <a:ext cx="3645201" cy="5643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3989021" y="-34288"/>
            <a:ext cx="518457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"גדי ילדי,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....את כל אונו ונפשו השקיע במשק ילדים. 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תמיד שלו ומאורגן, אף פעם לא התרגז,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שום דבר בעולם לא הפריע לשקט הנפשי שלו."   </a:t>
            </a:r>
            <a:r>
              <a:rPr lang="he-IL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אמא</a:t>
            </a:r>
            <a:endParaRPr lang="he-I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34C02AF-E987-4400-BC9D-A693562AE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5"/>
          <a:stretch/>
        </p:blipFill>
        <p:spPr>
          <a:xfrm>
            <a:off x="4716016" y="2996952"/>
            <a:ext cx="4272446" cy="345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874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oldshmit_yaakov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292929"/>
              </a:solidFill>
            </a:endParaRPr>
          </a:p>
        </p:txBody>
      </p:sp>
      <p:pic>
        <p:nvPicPr>
          <p:cNvPr id="10242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ללא ש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2949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304800" y="4267200"/>
            <a:ext cx="42672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b="1">
                <a:solidFill>
                  <a:srgbClr val="292929"/>
                </a:solidFill>
                <a:cs typeface="David" pitchFamily="34" charset="-79"/>
              </a:rPr>
              <a:t>יואל בן אשר</a:t>
            </a:r>
          </a:p>
          <a:p>
            <a:r>
              <a:rPr lang="he-IL" sz="1400" b="1">
                <a:solidFill>
                  <a:srgbClr val="292929"/>
                </a:solidFill>
                <a:cs typeface="David" pitchFamily="34" charset="-79"/>
              </a:rPr>
              <a:t>בן ארלט ורפאל</a:t>
            </a:r>
            <a:r>
              <a:rPr lang="he-IL" b="1">
                <a:solidFill>
                  <a:srgbClr val="292929"/>
                </a:solidFill>
                <a:cs typeface="David" pitchFamily="34" charset="-79"/>
              </a:rPr>
              <a:t> </a:t>
            </a:r>
          </a:p>
          <a:p>
            <a:endParaRPr lang="en-US">
              <a:solidFill>
                <a:srgbClr val="292929"/>
              </a:solidFill>
              <a:cs typeface="David" pitchFamily="34" charset="-79"/>
            </a:endParaRPr>
          </a:p>
          <a:p>
            <a:endParaRPr lang="en-US" b="1">
              <a:solidFill>
                <a:srgbClr val="292929"/>
              </a:solidFill>
              <a:cs typeface="David" pitchFamily="34" charset="-79"/>
            </a:endParaRPr>
          </a:p>
          <a:p>
            <a:endParaRPr lang="he-IL" b="1">
              <a:solidFill>
                <a:srgbClr val="292929"/>
              </a:solidFill>
              <a:cs typeface="David" pitchFamily="34" charset="-79"/>
            </a:endParaRP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נולד ב: 26.3.1951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נפטר בגיל  53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15.4.2004, כ"ד ניסן תשס"ד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ממחלת הסרטן בעקבות הצלילות בנחל הקישון.</a:t>
            </a:r>
          </a:p>
          <a:p>
            <a:endParaRPr lang="he-IL" sz="1200" b="1">
              <a:solidFill>
                <a:srgbClr val="292929"/>
              </a:solidFill>
            </a:endParaRPr>
          </a:p>
          <a:p>
            <a:endParaRPr lang="en-US" sz="1200" b="1"/>
          </a:p>
          <a:p>
            <a:endParaRPr lang="en-US" b="1">
              <a:cs typeface="David Transparent" pitchFamily="2" charset="-79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724400" y="533400"/>
            <a:ext cx="0" cy="571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961">
            <a:off x="539707" y="605321"/>
            <a:ext cx="4290475" cy="594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24944"/>
            <a:ext cx="2482929" cy="3689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572000" y="0"/>
            <a:ext cx="457199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"וגם אם יאמרו לי שזאת האדרה 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ואין בחיים כזאת אגדה 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אהיה נבוכה ואומר 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שאלו הם צבעי האהבה"</a:t>
            </a:r>
          </a:p>
          <a:p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מתוך החוברת </a:t>
            </a:r>
            <a:r>
              <a:rPr lang="he-IL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לזיכרו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161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7810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אורנה\ארכיון\יזכור\רינגל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9" y="1636449"/>
            <a:ext cx="3567220" cy="455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</a:rPr>
              <a:t>החוברת לזכרך באה לספר עליך, </a:t>
            </a:r>
            <a:r>
              <a:rPr lang="he-IL" sz="2400" b="1" dirty="0" err="1">
                <a:solidFill>
                  <a:schemeClr val="bg1"/>
                </a:solidFill>
              </a:rPr>
              <a:t>רינגל</a:t>
            </a:r>
            <a:r>
              <a:rPr lang="he-IL" sz="2400" b="1" dirty="0">
                <a:solidFill>
                  <a:schemeClr val="bg1"/>
                </a:solidFill>
              </a:rPr>
              <a:t>,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e-IL" sz="2400" b="1" dirty="0">
                <a:solidFill>
                  <a:schemeClr val="bg1"/>
                </a:solidFill>
              </a:rPr>
              <a:t>והנה היא באה לספר על עצמנו, על חיינו, על אנשינו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e-IL" sz="2400" b="1" dirty="0">
                <a:solidFill>
                  <a:schemeClr val="bg1"/>
                </a:solidFill>
              </a:rPr>
              <a:t>כאילו את המוות היא באה להזכיר- והנה היא מעידה על החיים..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e-IL" sz="2400" b="1" dirty="0">
                <a:solidFill>
                  <a:schemeClr val="bg1"/>
                </a:solidFill>
              </a:rPr>
              <a:t>על דמות האדם שלנו.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e-IL" sz="2400" b="1" dirty="0">
                <a:solidFill>
                  <a:schemeClr val="bg1"/>
                </a:solidFill>
              </a:rPr>
              <a:t>על מאבקו.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e-IL" sz="2400" b="1" dirty="0">
                <a:solidFill>
                  <a:schemeClr val="bg1"/>
                </a:solidFill>
              </a:rPr>
              <a:t>על טעם חיינו.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E3B4A41-8A9A-436D-A216-8DFAC4D1B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26" y="2939311"/>
            <a:ext cx="4213664" cy="3248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23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n_horin_amram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205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t="7201" r="10638" b="9504"/>
          <a:stretch/>
        </p:blipFill>
        <p:spPr>
          <a:xfrm>
            <a:off x="4207076" y="113872"/>
            <a:ext cx="4988292" cy="396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9660" y="113872"/>
            <a:ext cx="4016313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שולמיתי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שלום!</a:t>
            </a:r>
          </a:p>
          <a:p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חי, בריא, קצת משתזף, אוכל אבק, לא ישן הרבה ומתגעגע </a:t>
            </a:r>
            <a:r>
              <a:rPr lang="he-IL" sz="2800" b="1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קצת</a:t>
            </a:r>
            <a:r>
              <a:rPr lang="he-IL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. חוזר 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הביתה ביום חמישי. אצלצל</a:t>
            </a:r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כנראה במשך השבוע הבא ומקווה לתפוס אותך על חכה. בינתיים שלום ולהתראות עמרם.</a:t>
            </a:r>
            <a:endParaRPr lang="he-I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A73DB37-F450-4916-9339-6EAA41ADE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205">
            <a:off x="363155" y="3784971"/>
            <a:ext cx="4330174" cy="30778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2351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n_horin_yohanan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8" y="-171436"/>
            <a:ext cx="4536504" cy="5256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539551" y="5085184"/>
            <a:ext cx="8584551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bg1"/>
                </a:solidFill>
              </a:rPr>
              <a:t>עוצם עיניים ומנופף ידיים לצדדים (כמו מנצח), בעוד הרדיו מנגן בחדר הסמוך, כאילו כלום לא קיים: רק שניהם – המוסיקה </a:t>
            </a:r>
            <a:r>
              <a:rPr lang="he-IL" sz="2400" b="1" dirty="0" err="1">
                <a:solidFill>
                  <a:schemeClr val="bg1"/>
                </a:solidFill>
              </a:rPr>
              <a:t>ונני</a:t>
            </a:r>
            <a:r>
              <a:rPr lang="he-IL" sz="2400" b="1" dirty="0">
                <a:solidFill>
                  <a:schemeClr val="bg1"/>
                </a:solidFill>
              </a:rPr>
              <a:t>...לעיתים, עומד בעיניים עצומות, ושר או מזמזם, את הליווי של איזה יצירה לחצוצרה. </a:t>
            </a:r>
            <a:r>
              <a:rPr lang="he-IL" sz="2400" b="1" dirty="0" err="1">
                <a:solidFill>
                  <a:schemeClr val="bg1"/>
                </a:solidFill>
              </a:rPr>
              <a:t>נני</a:t>
            </a:r>
            <a:r>
              <a:rPr lang="he-IL" sz="2400" b="1" dirty="0">
                <a:solidFill>
                  <a:schemeClr val="bg1"/>
                </a:solidFill>
              </a:rPr>
              <a:t> היה באמת תופעה מיוחדת. מירה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B7FC774-F754-4050-BA03-632B684C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10067" r="13065" b="8034"/>
          <a:stretch/>
        </p:blipFill>
        <p:spPr>
          <a:xfrm>
            <a:off x="5391712" y="35913"/>
            <a:ext cx="3672408" cy="5049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53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ldberg_dani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5338975" cy="3775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/>
          <a:stretch/>
        </p:blipFill>
        <p:spPr>
          <a:xfrm>
            <a:off x="323528" y="71762"/>
            <a:ext cx="3870505" cy="36376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-108520" y="4231693"/>
            <a:ext cx="524582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"מה לעשות שרה? צבא זה צבא? אנחנו נתבעים להקריב די הרבה משך השירות הצבאי שלנו....</a:t>
            </a:r>
          </a:p>
          <a:p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הצבא הוא שלנו ובלעדיו אין לנו קיום." שלום ולהתראות דני</a:t>
            </a:r>
            <a:endParaRPr lang="he-IL" sz="2400" dirty="0">
              <a:solidFill>
                <a:schemeClr val="bg1"/>
              </a:solidFill>
              <a:latin typeface="BN Begilophim" panose="02000000000000000000" pitchFamily="2" charset="-79"/>
              <a:cs typeface="BN Begilophim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4845681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ת יום הזיכרון 2012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יום הזיכרון 2012</Template>
  <TotalTime>6851</TotalTime>
  <Words>364</Words>
  <Application>Microsoft Office PowerPoint</Application>
  <PresentationFormat>‫הצגה על המסך (4:3)</PresentationFormat>
  <Paragraphs>42</Paragraphs>
  <Slides>22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Arial</vt:lpstr>
      <vt:lpstr>Arial Unicode MS</vt:lpstr>
      <vt:lpstr>BN Begilophim</vt:lpstr>
      <vt:lpstr>Calibri</vt:lpstr>
      <vt:lpstr>David</vt:lpstr>
      <vt:lpstr>David Transparent</vt:lpstr>
      <vt:lpstr>מצגת יום הזיכרון 2012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amnon fishman</dc:creator>
  <cp:lastModifiedBy>USER</cp:lastModifiedBy>
  <cp:revision>94</cp:revision>
  <dcterms:created xsi:type="dcterms:W3CDTF">2012-04-15T13:41:57Z</dcterms:created>
  <dcterms:modified xsi:type="dcterms:W3CDTF">2022-04-22T11:55:29Z</dcterms:modified>
</cp:coreProperties>
</file>