
<file path=[Content_Types].xml><?xml version="1.0" encoding="utf-8"?>
<Types xmlns="http://schemas.openxmlformats.org/package/2006/content-types">
  <Default ContentType="image/jpeg" Extension="jpg"/>
  <Default ContentType="application/xml" Extension="xml"/>
  <Default ContentType="application/vnd.openxmlformats-package.relationships+xml" Extension="rels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24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20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21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25.xml"/>
  <Override ContentType="application/vnd.openxmlformats-officedocument.presentationml.notesSlide+xml" PartName="/ppt/notesSlides/notesSlide18.xml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22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6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9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3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8.xml"/>
  <Override ContentType="application/vnd.openxmlformats-officedocument.presentationml.slide+xml" PartName="/ppt/slides/slide22.xml"/>
  <Override ContentType="application/vnd.openxmlformats-officedocument.presentationml.slide+xml" PartName="/ppt/slides/slide26.xml"/>
  <Override ContentType="application/vnd.openxmlformats-officedocument.presentationml.slide+xml" PartName="/ppt/slides/slide19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25.xml"/>
  <Override ContentType="application/vnd.openxmlformats-officedocument.presentationml.slide+xml" PartName="/ppt/slides/slide20.xml"/>
  <Override ContentType="application/vnd.openxmlformats-officedocument.presentationml.slide+xml" PartName="/ppt/slides/slide21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2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23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  <p:sldId id="273" r:id="rId23"/>
    <p:sldId id="274" r:id="rId24"/>
    <p:sldId id="275" r:id="rId25"/>
    <p:sldId id="276" r:id="rId26"/>
    <p:sldId id="277" r:id="rId27"/>
    <p:sldId id="278" r:id="rId28"/>
    <p:sldId id="279" r:id="rId29"/>
    <p:sldId id="280" r:id="rId30"/>
    <p:sldId id="281" r:id="rId31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slide" Target="slides/slide19.xml"/><Relationship Id="rId23" Type="http://schemas.openxmlformats.org/officeDocument/2006/relationships/slide" Target="slides/slide18.xml"/><Relationship Id="rId1" Type="http://schemas.openxmlformats.org/officeDocument/2006/relationships/theme" Target="theme/theme1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slide" Target="slides/slide21.xml"/><Relationship Id="rId25" Type="http://schemas.openxmlformats.org/officeDocument/2006/relationships/slide" Target="slides/slide20.xml"/><Relationship Id="rId28" Type="http://schemas.openxmlformats.org/officeDocument/2006/relationships/slide" Target="slides/slide23.xml"/><Relationship Id="rId27" Type="http://schemas.openxmlformats.org/officeDocument/2006/relationships/slide" Target="slides/slide22.xml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slide" Target="slides/slide24.xml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slide" Target="slides/slide26.xml"/><Relationship Id="rId30" Type="http://schemas.openxmlformats.org/officeDocument/2006/relationships/slide" Target="slides/slide25.xml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2" name="Google Shape;52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8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g1cb8b1f36c3_0_4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0" name="Google Shape;100;g1cb8b1f36c3_0_4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cb8b1f36c3_0_3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cb8b1f36c3_0_3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8" name="Shape 10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" name="Google Shape;109;g1d52da3130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0" name="Google Shape;110;g1d52da3130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" name="Google Shape;115;g1cb8b1f36c3_0_4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6" name="Google Shape;116;g1cb8b1f36c3_0_4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9" name="Shape 1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Google Shape;120;g1cb8b1f36c3_0_7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1" name="Google Shape;121;g1cb8b1f36c3_0_7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g1d52da31304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6" name="Google Shape;126;g1d52da31304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cb8b1f36c3_0_10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cb8b1f36c3_0_10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5" name="Shape 1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" name="Google Shape;136;g1cb8b1f36c3_0_5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7" name="Google Shape;137;g1cb8b1f36c3_0_5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1cb8b1f36c3_0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1cb8b1f36c3_0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5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g1cb8b1f36c3_0_3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7" name="Google Shape;147;g1cb8b1f36c3_0_3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d34ebf1065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9" name="Google Shape;59;g1d34ebf1065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0" name="Shape 1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Google Shape;151;g1cb8b1f36c3_0_7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2" name="Google Shape;152;g1cb8b1f36c3_0_7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5" name="Shape 1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" name="Google Shape;156;g1cb8b1f36c3_0_5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7" name="Google Shape;157;g1cb8b1f36c3_0_5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1" name="Shape 1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2" name="Google Shape;162;g1cb8b1f36c3_0_5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3" name="Google Shape;163;g1cb8b1f36c3_0_5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g1d52da31304_0_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8" name="Google Shape;168;g1d52da31304_0_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2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g1cb8b1f36c3_0_8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4" name="Google Shape;174;g1cb8b1f36c3_0_8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7" name="Shape 1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8" name="Google Shape;178;g1cb8b1f36c3_0_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9" name="Google Shape;179;g1cb8b1f36c3_0_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2" name="Shape 1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3" name="Google Shape;183;g1cb8b1f36c3_0_1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4" name="Google Shape;184;g1cb8b1f36c3_0_1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2" name="Shape 6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Google Shape;63;g1d34ebf1065_0_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4" name="Google Shape;64;g1d34ebf1065_0_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cb8b1f36c3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9" name="Google Shape;69;g1cb8b1f36c3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2" name="Shape 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" name="Google Shape;73;g1cb8b1f36c3_0_1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4" name="Google Shape;74;g1cb8b1f36c3_0_1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g1cb8b1f36c3_0_8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9" name="Google Shape;79;g1cb8b1f36c3_0_8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2" name="Shape 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Google Shape;83;g1cb8b1f36c3_0_2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4" name="Google Shape;84;g1cb8b1f36c3_0_2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7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" name="Google Shape;88;g1cb8b1f36c3_0_4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9" name="Google Shape;89;g1cb8b1f36c3_0_4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3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g1cb8b1f36c3_0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5" name="Google Shape;95;g1cb8b1f36c3_0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2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1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1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5" name="Google Shape;15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6" name="Shape 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Google Shape;17;p4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8" name="Google Shape;18;p4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5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5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5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6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8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9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37" name="Google Shape;37;p9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9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9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0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rm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1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Char char="●"/>
              <a:defRPr sz="1800">
                <a:solidFill>
                  <a:schemeClr val="dk2"/>
                </a:solidFill>
              </a:defRPr>
            </a:lvl1pPr>
            <a:lvl2pPr indent="-317500" lvl="1" marL="914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2pPr>
            <a:lvl3pPr indent="-317500" lvl="2" marL="1371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3pPr>
            <a:lvl4pPr indent="-317500" lvl="3" marL="1828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4pPr>
            <a:lvl5pPr indent="-317500" lvl="4" marL="22860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5pPr>
            <a:lvl6pPr indent="-317500" lvl="5" marL="2743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6pPr>
            <a:lvl7pPr indent="-317500" lvl="6" marL="32004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●"/>
              <a:defRPr>
                <a:solidFill>
                  <a:schemeClr val="dk2"/>
                </a:solidFill>
              </a:defRPr>
            </a:lvl7pPr>
            <a:lvl8pPr indent="-317500" lvl="7" marL="36576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○"/>
              <a:defRPr>
                <a:solidFill>
                  <a:schemeClr val="dk2"/>
                </a:solidFill>
              </a:defRPr>
            </a:lvl8pPr>
            <a:lvl9pPr indent="-317500" lvl="8" marL="41148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Char char="■"/>
              <a:defRPr>
                <a:solidFill>
                  <a:schemeClr val="dk2"/>
                </a:solidFill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r">
              <a:buNone/>
              <a:defRPr sz="1000">
                <a:solidFill>
                  <a:schemeClr val="dk2"/>
                </a:solidFill>
              </a:defRPr>
            </a:lvl1pPr>
            <a:lvl2pPr lvl="1" algn="r">
              <a:buNone/>
              <a:defRPr sz="1000">
                <a:solidFill>
                  <a:schemeClr val="dk2"/>
                </a:solidFill>
              </a:defRPr>
            </a:lvl2pPr>
            <a:lvl3pPr lvl="2" algn="r">
              <a:buNone/>
              <a:defRPr sz="1000">
                <a:solidFill>
                  <a:schemeClr val="dk2"/>
                </a:solidFill>
              </a:defRPr>
            </a:lvl3pPr>
            <a:lvl4pPr lvl="3" algn="r">
              <a:buNone/>
              <a:defRPr sz="1000">
                <a:solidFill>
                  <a:schemeClr val="dk2"/>
                </a:solidFill>
              </a:defRPr>
            </a:lvl4pPr>
            <a:lvl5pPr lvl="4" algn="r">
              <a:buNone/>
              <a:defRPr sz="1000">
                <a:solidFill>
                  <a:schemeClr val="dk2"/>
                </a:solidFill>
              </a:defRPr>
            </a:lvl5pPr>
            <a:lvl6pPr lvl="5" algn="r">
              <a:buNone/>
              <a:defRPr sz="1000">
                <a:solidFill>
                  <a:schemeClr val="dk2"/>
                </a:solidFill>
              </a:defRPr>
            </a:lvl6pPr>
            <a:lvl7pPr lvl="6" algn="r">
              <a:buNone/>
              <a:defRPr sz="1000">
                <a:solidFill>
                  <a:schemeClr val="dk2"/>
                </a:solidFill>
              </a:defRPr>
            </a:lvl7pPr>
            <a:lvl8pPr lvl="7" algn="r">
              <a:buNone/>
              <a:defRPr sz="1000">
                <a:solidFill>
                  <a:schemeClr val="dk2"/>
                </a:solidFill>
              </a:defRPr>
            </a:lvl8pPr>
            <a:lvl9pPr lvl="8" algn="r">
              <a:buNone/>
              <a:defRPr sz="1000">
                <a:solidFill>
                  <a:schemeClr val="dk2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jp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2.jp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22.jpg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23.jpg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3.xml"/><Relationship Id="rId3" Type="http://schemas.openxmlformats.org/officeDocument/2006/relationships/image" Target="../media/image6.jpg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.jp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.jpg"/><Relationship Id="rId4" Type="http://schemas.openxmlformats.org/officeDocument/2006/relationships/image" Target="../media/image9.jp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13.jp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14.jpg"/></Relationships>
</file>

<file path=ppt/slides/_rels/slide1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0.jpg"/></Relationships>
</file>

<file path=ppt/slides/_rels/slide1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19.xml"/><Relationship Id="rId3" Type="http://schemas.openxmlformats.org/officeDocument/2006/relationships/image" Target="../media/image15.jp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9.jpg"/></Relationships>
</file>

<file path=ppt/slides/_rels/slide2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0.xml"/><Relationship Id="rId3" Type="http://schemas.openxmlformats.org/officeDocument/2006/relationships/image" Target="../media/image21.jpg"/></Relationships>
</file>

<file path=ppt/slides/_rels/slide2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1.xml"/><Relationship Id="rId3" Type="http://schemas.openxmlformats.org/officeDocument/2006/relationships/image" Target="../media/image8.jpg"/><Relationship Id="rId4" Type="http://schemas.openxmlformats.org/officeDocument/2006/relationships/image" Target="../media/image11.jpg"/></Relationships>
</file>

<file path=ppt/slides/_rels/slide2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2.xml"/><Relationship Id="rId3" Type="http://schemas.openxmlformats.org/officeDocument/2006/relationships/image" Target="../media/image16.jpg"/></Relationships>
</file>

<file path=ppt/slides/_rels/slide2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3.xml"/><Relationship Id="rId3" Type="http://schemas.openxmlformats.org/officeDocument/2006/relationships/image" Target="../media/image19.jpg"/></Relationships>
</file>

<file path=ppt/slides/_rels/slide2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4.xml"/><Relationship Id="rId3" Type="http://schemas.openxmlformats.org/officeDocument/2006/relationships/image" Target="../media/image28.jpg"/></Relationships>
</file>

<file path=ppt/slides/_rels/slide2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5.xml"/><Relationship Id="rId3" Type="http://schemas.openxmlformats.org/officeDocument/2006/relationships/image" Target="../media/image18.jpg"/></Relationships>
</file>

<file path=ppt/slides/_rels/slide2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26.xml"/><Relationship Id="rId3" Type="http://schemas.openxmlformats.org/officeDocument/2006/relationships/image" Target="../media/image25.jpg"/><Relationship Id="rId4" Type="http://schemas.openxmlformats.org/officeDocument/2006/relationships/image" Target="../media/image26.jp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1.jp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24.jp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7.jp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3.jp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0.jp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0.jpg"/><Relationship Id="rId4" Type="http://schemas.openxmlformats.org/officeDocument/2006/relationships/image" Target="../media/image7.jp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1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27.jp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Google Shape;54;p1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659" y="0"/>
            <a:ext cx="5229682" cy="5143500"/>
          </a:xfrm>
          <a:prstGeom prst="rect">
            <a:avLst/>
          </a:prstGeom>
          <a:noFill/>
          <a:ln>
            <a:noFill/>
          </a:ln>
        </p:spPr>
      </p:pic>
      <p:sp>
        <p:nvSpPr>
          <p:cNvPr id="55" name="Google Shape;55;p13"/>
          <p:cNvSpPr txBox="1"/>
          <p:nvPr>
            <p:ph idx="1" type="subTitle"/>
          </p:nvPr>
        </p:nvSpPr>
        <p:spPr>
          <a:xfrm>
            <a:off x="5418300" y="4369500"/>
            <a:ext cx="3725700" cy="774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rmAutofit lnSpcReduction="10000"/>
          </a:bodyPr>
          <a:lstStyle/>
          <a:p>
            <a:pPr indent="0" lvl="0" marL="0" rtl="1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>
                <a:solidFill>
                  <a:schemeClr val="dk1"/>
                </a:solidFill>
              </a:rPr>
              <a:t>תודה ל</a:t>
            </a:r>
            <a:r>
              <a:rPr lang="en" sz="2000">
                <a:solidFill>
                  <a:schemeClr val="dk1"/>
                </a:solidFill>
              </a:rPr>
              <a:t>אוכמה. צילום: דוד פרלמוטר ודב ורדי.</a:t>
            </a:r>
            <a:endParaRPr sz="2000">
              <a:solidFill>
                <a:schemeClr val="dk1"/>
              </a:solidFill>
            </a:endParaRPr>
          </a:p>
        </p:txBody>
      </p:sp>
      <p:sp>
        <p:nvSpPr>
          <p:cNvPr id="56" name="Google Shape;56;p13"/>
          <p:cNvSpPr txBox="1"/>
          <p:nvPr>
            <p:ph type="ctrTitle"/>
          </p:nvPr>
        </p:nvSpPr>
        <p:spPr>
          <a:xfrm>
            <a:off x="5418300" y="1645850"/>
            <a:ext cx="3725700" cy="857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rmAutofit fontScale="90000"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5300"/>
              <a:t>ימי הדר</a:t>
            </a:r>
            <a:endParaRPr b="1" sz="5300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" name="Google Shape;102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757488" y="152400"/>
            <a:ext cx="3629027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2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415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" name="Google Shape;112;p24"/>
          <p:cNvPicPr preferRelativeResize="0"/>
          <p:nvPr/>
        </p:nvPicPr>
        <p:blipFill rotWithShape="1">
          <a:blip r:embed="rId3">
            <a:alphaModFix/>
          </a:blip>
          <a:srcRect b="4973" l="2203" r="3234" t="13085"/>
          <a:stretch/>
        </p:blipFill>
        <p:spPr>
          <a:xfrm>
            <a:off x="55375" y="5063"/>
            <a:ext cx="7429775" cy="4828573"/>
          </a:xfrm>
          <a:prstGeom prst="rect">
            <a:avLst/>
          </a:prstGeom>
          <a:noFill/>
          <a:ln>
            <a:noFill/>
          </a:ln>
        </p:spPr>
      </p:pic>
      <p:sp>
        <p:nvSpPr>
          <p:cNvPr id="113" name="Google Shape;113;p24"/>
          <p:cNvSpPr txBox="1"/>
          <p:nvPr>
            <p:ph idx="4294967295" type="subTitle"/>
          </p:nvPr>
        </p:nvSpPr>
        <p:spPr>
          <a:xfrm>
            <a:off x="6666575" y="4744000"/>
            <a:ext cx="2477400" cy="3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1700">
                <a:solidFill>
                  <a:schemeClr val="dk1"/>
                </a:solidFill>
              </a:rPr>
              <a:t>ארכיון השוה"צ - יד יערי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17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8" name="Google Shape;118;p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563877" cy="4838703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2" name="Shape 1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3" name="Google Shape;123;p2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12328" y="0"/>
            <a:ext cx="5051420" cy="5143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27" name="Shape 1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8" name="Google Shape;128;p2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3629025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961175" y="152400"/>
            <a:ext cx="4771630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093524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38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9" name="Google Shape;13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29724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4" name="Google Shape;144;p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158562" y="0"/>
            <a:ext cx="6915364" cy="50784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8" name="Shape 1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9" name="Google Shape;149;p3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41596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" name="Google Shape;61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22200" y="91800"/>
            <a:ext cx="4669098" cy="4992476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3" name="Shape 1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4" name="Google Shape;154;p3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959562" cy="4838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8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9" name="Google Shape;159;p33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527932" cy="4838701"/>
          </a:xfrm>
          <a:prstGeom prst="rect">
            <a:avLst/>
          </a:prstGeom>
          <a:noFill/>
          <a:ln>
            <a:noFill/>
          </a:ln>
        </p:spPr>
      </p:pic>
      <p:pic>
        <p:nvPicPr>
          <p:cNvPr id="160" name="Google Shape;160;p33"/>
          <p:cNvPicPr preferRelativeResize="0"/>
          <p:nvPr/>
        </p:nvPicPr>
        <p:blipFill rotWithShape="1">
          <a:blip r:embed="rId4">
            <a:alphaModFix/>
          </a:blip>
          <a:srcRect b="3155" l="4076" r="4532" t="3500"/>
          <a:stretch/>
        </p:blipFill>
        <p:spPr>
          <a:xfrm>
            <a:off x="4680325" y="402075"/>
            <a:ext cx="4419423" cy="45166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4" name="Shape 1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5" name="Google Shape;165;p3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772278" cy="4838698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9" name="Shape 16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0" name="Google Shape;170;p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7558851" cy="4838698"/>
          </a:xfrm>
          <a:prstGeom prst="rect">
            <a:avLst/>
          </a:prstGeom>
          <a:noFill/>
          <a:ln>
            <a:noFill/>
          </a:ln>
        </p:spPr>
      </p:pic>
      <p:sp>
        <p:nvSpPr>
          <p:cNvPr id="171" name="Google Shape;171;p35"/>
          <p:cNvSpPr txBox="1"/>
          <p:nvPr>
            <p:ph idx="4294967295" type="subTitle"/>
          </p:nvPr>
        </p:nvSpPr>
        <p:spPr>
          <a:xfrm>
            <a:off x="6666575" y="4744000"/>
            <a:ext cx="2477400" cy="3996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1" algn="r">
              <a:spcBef>
                <a:spcPts val="0"/>
              </a:spcBef>
              <a:spcAft>
                <a:spcPts val="1200"/>
              </a:spcAft>
              <a:buSzPts val="770"/>
              <a:buNone/>
            </a:pPr>
            <a:r>
              <a:rPr lang="en" sz="1700">
                <a:solidFill>
                  <a:schemeClr val="dk1"/>
                </a:solidFill>
              </a:rPr>
              <a:t>ארכיון השוה"צ - יד יערי</a:t>
            </a:r>
            <a:endParaRPr sz="1700">
              <a:solidFill>
                <a:schemeClr val="dk1"/>
              </a:solidFill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5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6" name="Google Shape;176;p3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439683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0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1" name="Google Shape;181;p3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165338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6" name="Google Shape;186;p3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673172" cy="4838702"/>
          </a:xfrm>
          <a:prstGeom prst="rect">
            <a:avLst/>
          </a:prstGeom>
          <a:noFill/>
          <a:ln>
            <a:noFill/>
          </a:ln>
        </p:spPr>
      </p:pic>
      <p:pic>
        <p:nvPicPr>
          <p:cNvPr id="187" name="Google Shape;187;p38"/>
          <p:cNvPicPr preferRelativeResize="0"/>
          <p:nvPr/>
        </p:nvPicPr>
        <p:blipFill rotWithShape="1">
          <a:blip r:embed="rId4">
            <a:alphaModFix/>
          </a:blip>
          <a:srcRect b="0" l="0" r="37122" t="5926"/>
          <a:stretch/>
        </p:blipFill>
        <p:spPr>
          <a:xfrm>
            <a:off x="6989975" y="2871375"/>
            <a:ext cx="2154025" cy="2272127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5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6" name="Google Shape;66;p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1025" y="152400"/>
            <a:ext cx="7099614" cy="48387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0" name="Shape 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" name="Google Shape;71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993408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5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6" name="Google Shape;76;p17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637277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0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" name="Google Shape;81;p1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254450" y="55450"/>
            <a:ext cx="4786650" cy="50345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" name="Google Shape;86;p1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7576192" cy="483870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0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1" name="Google Shape;91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152400" y="152400"/>
            <a:ext cx="4964004" cy="4838699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268804" y="152400"/>
            <a:ext cx="3722798" cy="359939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6" name="Shape 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7" name="Google Shape;97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2037525" y="102450"/>
            <a:ext cx="5193743" cy="483870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