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9" r:id="rId3"/>
    <p:sldId id="262" r:id="rId4"/>
    <p:sldId id="270" r:id="rId5"/>
    <p:sldId id="269" r:id="rId6"/>
    <p:sldId id="268" r:id="rId7"/>
    <p:sldId id="267" r:id="rId8"/>
    <p:sldId id="266" r:id="rId9"/>
    <p:sldId id="265" r:id="rId10"/>
    <p:sldId id="264" r:id="rId11"/>
    <p:sldId id="263" r:id="rId12"/>
    <p:sldId id="261" r:id="rId13"/>
    <p:sldId id="260" r:id="rId14"/>
    <p:sldId id="277" r:id="rId15"/>
    <p:sldId id="278" r:id="rId16"/>
    <p:sldId id="276" r:id="rId17"/>
    <p:sldId id="275" r:id="rId18"/>
    <p:sldId id="274" r:id="rId19"/>
    <p:sldId id="273" r:id="rId20"/>
    <p:sldId id="272" r:id="rId21"/>
    <p:sldId id="271" r:id="rId22"/>
    <p:sldId id="279" r:id="rId23"/>
    <p:sldId id="287" r:id="rId24"/>
    <p:sldId id="286" r:id="rId25"/>
    <p:sldId id="285" r:id="rId26"/>
    <p:sldId id="284" r:id="rId27"/>
    <p:sldId id="283" r:id="rId28"/>
    <p:sldId id="282" r:id="rId29"/>
    <p:sldId id="281" r:id="rId30"/>
    <p:sldId id="280" r:id="rId31"/>
    <p:sldId id="299" r:id="rId32"/>
    <p:sldId id="298" r:id="rId33"/>
    <p:sldId id="297" r:id="rId34"/>
    <p:sldId id="296" r:id="rId35"/>
    <p:sldId id="295" r:id="rId36"/>
    <p:sldId id="294" r:id="rId37"/>
    <p:sldId id="293" r:id="rId38"/>
    <p:sldId id="292" r:id="rId39"/>
    <p:sldId id="291" r:id="rId40"/>
    <p:sldId id="290" r:id="rId41"/>
    <p:sldId id="289" r:id="rId42"/>
    <p:sldId id="288" r:id="rId43"/>
    <p:sldId id="305" r:id="rId44"/>
    <p:sldId id="304" r:id="rId45"/>
    <p:sldId id="303" r:id="rId46"/>
    <p:sldId id="302" r:id="rId47"/>
    <p:sldId id="301" r:id="rId48"/>
    <p:sldId id="300" r:id="rId49"/>
    <p:sldId id="309" r:id="rId50"/>
    <p:sldId id="308" r:id="rId51"/>
    <p:sldId id="307" r:id="rId52"/>
    <p:sldId id="306" r:id="rId53"/>
    <p:sldId id="311" r:id="rId54"/>
    <p:sldId id="310" r:id="rId55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975" autoAdjust="0"/>
    <p:restoredTop sz="94660"/>
  </p:normalViewPr>
  <p:slideViewPr>
    <p:cSldViewPr snapToGrid="0" showGuides="1">
      <p:cViewPr varScale="1">
        <p:scale>
          <a:sx n="119" d="100"/>
          <a:sy n="119" d="100"/>
        </p:scale>
        <p:origin x="96" y="3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607E-E904-4CBF-AC15-C5463AA004D1}" type="datetimeFigureOut">
              <a:rPr lang="he-IL" smtClean="0"/>
              <a:t>כ'/ניסן/תש"פ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81D-6772-4B7A-88FE-90C25FBB366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65261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607E-E904-4CBF-AC15-C5463AA004D1}" type="datetimeFigureOut">
              <a:rPr lang="he-IL" smtClean="0"/>
              <a:t>כ'/ניסן/תש"פ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81D-6772-4B7A-88FE-90C25FBB366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70888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607E-E904-4CBF-AC15-C5463AA004D1}" type="datetimeFigureOut">
              <a:rPr lang="he-IL" smtClean="0"/>
              <a:t>כ'/ניסן/תש"פ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81D-6772-4B7A-88FE-90C25FBB366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2523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607E-E904-4CBF-AC15-C5463AA004D1}" type="datetimeFigureOut">
              <a:rPr lang="he-IL" smtClean="0"/>
              <a:t>כ'/ניסן/תש"פ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81D-6772-4B7A-88FE-90C25FBB366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73808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607E-E904-4CBF-AC15-C5463AA004D1}" type="datetimeFigureOut">
              <a:rPr lang="he-IL" smtClean="0"/>
              <a:t>כ'/ניסן/תש"פ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81D-6772-4B7A-88FE-90C25FBB366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32273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607E-E904-4CBF-AC15-C5463AA004D1}" type="datetimeFigureOut">
              <a:rPr lang="he-IL" smtClean="0"/>
              <a:t>כ'/ניסן/תש"פ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81D-6772-4B7A-88FE-90C25FBB366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03057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607E-E904-4CBF-AC15-C5463AA004D1}" type="datetimeFigureOut">
              <a:rPr lang="he-IL" smtClean="0"/>
              <a:t>כ'/ניסן/תש"פ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81D-6772-4B7A-88FE-90C25FBB366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68297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607E-E904-4CBF-AC15-C5463AA004D1}" type="datetimeFigureOut">
              <a:rPr lang="he-IL" smtClean="0"/>
              <a:t>כ'/ניסן/תש"פ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81D-6772-4B7A-88FE-90C25FBB366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07378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607E-E904-4CBF-AC15-C5463AA004D1}" type="datetimeFigureOut">
              <a:rPr lang="he-IL" smtClean="0"/>
              <a:t>כ'/ניסן/תש"פ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81D-6772-4B7A-88FE-90C25FBB366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84214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607E-E904-4CBF-AC15-C5463AA004D1}" type="datetimeFigureOut">
              <a:rPr lang="he-IL" smtClean="0"/>
              <a:t>כ'/ניסן/תש"פ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81D-6772-4B7A-88FE-90C25FBB366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83766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607E-E904-4CBF-AC15-C5463AA004D1}" type="datetimeFigureOut">
              <a:rPr lang="he-IL" smtClean="0"/>
              <a:t>כ'/ניסן/תש"פ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81D-6772-4B7A-88FE-90C25FBB366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93792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6607E-E904-4CBF-AC15-C5463AA004D1}" type="datetimeFigureOut">
              <a:rPr lang="he-IL" smtClean="0"/>
              <a:t>כ'/ניסן/תש"פ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7481D-6772-4B7A-88FE-90C25FBB366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0064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289801" y="1515980"/>
            <a:ext cx="3612400" cy="1241637"/>
          </a:xfrm>
        </p:spPr>
        <p:txBody>
          <a:bodyPr>
            <a:normAutofit fontScale="90000"/>
          </a:bodyPr>
          <a:lstStyle/>
          <a:p>
            <a:pPr algn="ctr"/>
            <a:r>
              <a:rPr lang="he-IL" sz="3600" dirty="0" smtClean="0"/>
              <a:t>תמונות ילדות</a:t>
            </a:r>
            <a:br>
              <a:rPr lang="he-IL" sz="3600" dirty="0" smtClean="0"/>
            </a:br>
            <a:r>
              <a:rPr lang="he-IL" sz="5400" dirty="0" smtClean="0"/>
              <a:t>"אז והיום"</a:t>
            </a:r>
            <a:endParaRPr lang="he-IL" sz="5400" dirty="0"/>
          </a:p>
        </p:txBody>
      </p:sp>
    </p:spTree>
    <p:extLst>
      <p:ext uri="{BB962C8B-B14F-4D97-AF65-F5344CB8AC3E}">
        <p14:creationId xmlns:p14="http://schemas.microsoft.com/office/powerpoint/2010/main" val="1414039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err="1" smtClean="0"/>
              <a:t>ארדיטי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87951"/>
            <a:ext cx="6168189" cy="3397693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41469"/>
            <a:ext cx="5606176" cy="420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98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בהט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728" y="1062197"/>
            <a:ext cx="4229762" cy="5593073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086" y="1056379"/>
            <a:ext cx="4461526" cy="55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11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בהר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5" y="1247673"/>
            <a:ext cx="5622757" cy="4217068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156" y="2417543"/>
            <a:ext cx="5923562" cy="421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96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בירן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175" y="1189329"/>
            <a:ext cx="3924695" cy="5232926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313" y="1180478"/>
            <a:ext cx="3924695" cy="523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44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בן דיין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726" y="1422864"/>
            <a:ext cx="6091066" cy="4549265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69" y="1422864"/>
            <a:ext cx="3411949" cy="454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70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בן יצחק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55" y="2592908"/>
            <a:ext cx="6536229" cy="3673834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26" y="1658204"/>
            <a:ext cx="4884822" cy="366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23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בן ששון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24" y="1344098"/>
            <a:ext cx="8348150" cy="4054070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347" y="2782560"/>
            <a:ext cx="5546144" cy="370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7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גבאי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02" y="1137951"/>
            <a:ext cx="4025961" cy="5367947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302" y="1137950"/>
            <a:ext cx="4025961" cy="536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55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גבעון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214" y="1287951"/>
            <a:ext cx="3826042" cy="5101389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233" y="1287951"/>
            <a:ext cx="3416493" cy="510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16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גולדנברג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892" y="1379621"/>
            <a:ext cx="2946182" cy="5240206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173" y="1379620"/>
            <a:ext cx="3930154" cy="524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41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74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 הכספי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37" y="521367"/>
            <a:ext cx="3985034" cy="598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65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הראל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044" y="1058778"/>
            <a:ext cx="5031600" cy="5031600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47" y="1056379"/>
            <a:ext cx="5031600" cy="503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28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err="1" smtClean="0"/>
              <a:t>זורהין</a:t>
            </a:r>
            <a:endParaRPr lang="he-IL" sz="2000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231" y="1068618"/>
            <a:ext cx="3000027" cy="5333381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31" y="1068618"/>
            <a:ext cx="3991805" cy="533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83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זלינגר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277" y="1127160"/>
            <a:ext cx="4080506" cy="5440674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85" y="1137992"/>
            <a:ext cx="4080506" cy="544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70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חומסקי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55" y="1435918"/>
            <a:ext cx="3433352" cy="4571850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862" y="1435918"/>
            <a:ext cx="4571850" cy="45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72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יוגב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275" y="1998550"/>
            <a:ext cx="5591605" cy="4193704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75" y="1073222"/>
            <a:ext cx="5591605" cy="419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66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יפרח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507" y="2037347"/>
            <a:ext cx="5534252" cy="4150689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13" y="1367383"/>
            <a:ext cx="5534252" cy="415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8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כץ </a:t>
            </a:r>
            <a:r>
              <a:rPr lang="he-IL" sz="2000" dirty="0" err="1" smtClean="0"/>
              <a:t>לינדר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96" y="890337"/>
            <a:ext cx="7321972" cy="5459445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329" y="890336"/>
            <a:ext cx="3070938" cy="545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1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err="1" smtClean="0"/>
              <a:t>לווינהים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185" y="1192304"/>
            <a:ext cx="5595671" cy="55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58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err="1" smtClean="0"/>
              <a:t>לווינהים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094" y="1214897"/>
            <a:ext cx="3929778" cy="5236429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947" y="1214896"/>
            <a:ext cx="3929778" cy="523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13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אבודרם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16" y="986994"/>
            <a:ext cx="6512222" cy="4887221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232" y="986994"/>
            <a:ext cx="3665416" cy="488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27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מורג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032" y="1287951"/>
            <a:ext cx="3840270" cy="5120360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690" y="1287951"/>
            <a:ext cx="3840270" cy="512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82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נחמני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74945"/>
            <a:ext cx="5630538" cy="4183469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76" y="1448372"/>
            <a:ext cx="5577959" cy="418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45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err="1" smtClean="0"/>
              <a:t>סברלו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297" y="1300503"/>
            <a:ext cx="3966206" cy="5288274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65" y="1287951"/>
            <a:ext cx="3966206" cy="528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34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סוברן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060" y="1287950"/>
            <a:ext cx="2962550" cy="5266755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18" y="1287951"/>
            <a:ext cx="3950066" cy="526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82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סולומון</a:t>
            </a:r>
            <a:endParaRPr lang="he-IL" sz="2000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06485" y="1695808"/>
            <a:ext cx="3451557" cy="6136102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58" y="1227722"/>
            <a:ext cx="6136104" cy="345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61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err="1" smtClean="0"/>
              <a:t>סטולר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604" y="1136994"/>
            <a:ext cx="2943071" cy="5232126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451" y="1136994"/>
            <a:ext cx="3924095" cy="523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77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סלע אפל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42" y="1286114"/>
            <a:ext cx="6064616" cy="3422717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506" y="3222063"/>
            <a:ext cx="6064617" cy="341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97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סנפיר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875" y="1636298"/>
            <a:ext cx="5928084" cy="4446063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177" y="1636298"/>
            <a:ext cx="3334547" cy="44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1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פולק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787" y="1370560"/>
            <a:ext cx="3785329" cy="5047105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71" y="1370559"/>
            <a:ext cx="3785329" cy="504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6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פז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453" y="836994"/>
            <a:ext cx="3358610" cy="5638800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274" y="836994"/>
            <a:ext cx="3245284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56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אבירם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21" y="1205967"/>
            <a:ext cx="5928084" cy="4446063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370" y="1895779"/>
            <a:ext cx="5928084" cy="44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259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צוברי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733" y="1107309"/>
            <a:ext cx="3037650" cy="5402968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609" y="1107309"/>
            <a:ext cx="3037650" cy="540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47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קורן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309" y="1556082"/>
            <a:ext cx="2471116" cy="5085347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593" y="1556083"/>
            <a:ext cx="2471116" cy="508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0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קורן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31" y="1596189"/>
            <a:ext cx="5613475" cy="4210107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943" y="2583183"/>
            <a:ext cx="6174823" cy="347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2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err="1" smtClean="0"/>
              <a:t>קריספין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587" y="1287950"/>
            <a:ext cx="3029380" cy="5385564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238" y="1287951"/>
            <a:ext cx="4039173" cy="538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3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מנשקו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043" y="1375611"/>
            <a:ext cx="5281863" cy="528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37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שהרבני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95" y="1287951"/>
            <a:ext cx="7480784" cy="3632855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757" y="2780906"/>
            <a:ext cx="5334001" cy="361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13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שוקרון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976" y="1564302"/>
            <a:ext cx="3681055" cy="4908073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912" y="1564302"/>
            <a:ext cx="3681055" cy="490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86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שור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516" y="1287951"/>
            <a:ext cx="3506775" cy="5261811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905" y="1287951"/>
            <a:ext cx="3946358" cy="526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7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שינדלר</a:t>
            </a:r>
            <a:endParaRPr lang="he-IL" sz="2000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989" y="1302620"/>
            <a:ext cx="6986337" cy="523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36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שינדלר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10" y="1641599"/>
            <a:ext cx="6082395" cy="4561796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339" y="1641599"/>
            <a:ext cx="3255408" cy="456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713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אבן זהב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46" y="986994"/>
            <a:ext cx="6106695" cy="4580021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974" y="1901393"/>
            <a:ext cx="5454328" cy="458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32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שני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938" y="1525813"/>
            <a:ext cx="2400623" cy="4943368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19" y="1525813"/>
            <a:ext cx="2780645" cy="494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420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err="1" smtClean="0"/>
              <a:t>תלאור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566" y="1246276"/>
            <a:ext cx="2529029" cy="5352442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043" y="1246276"/>
            <a:ext cx="3010749" cy="535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59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כפר מנחם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84" y="1202643"/>
            <a:ext cx="7551567" cy="543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3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כפר מנחם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852" y="1267325"/>
            <a:ext cx="6970295" cy="522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כפר מנחם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539" y="1780868"/>
            <a:ext cx="5946146" cy="4283257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30" y="1780868"/>
            <a:ext cx="5711009" cy="428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52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אורן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232" y="2205790"/>
            <a:ext cx="5769900" cy="4330131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91329"/>
            <a:ext cx="5769900" cy="433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07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64" y="296779"/>
            <a:ext cx="6264442" cy="6264442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383506" y="296779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אילון</a:t>
            </a:r>
            <a:endParaRPr lang="he-IL" sz="2000" dirty="0"/>
          </a:p>
        </p:txBody>
      </p:sp>
    </p:spTree>
    <p:extLst>
      <p:ext uri="{BB962C8B-B14F-4D97-AF65-F5344CB8AC3E}">
        <p14:creationId xmlns:p14="http://schemas.microsoft.com/office/powerpoint/2010/main" val="323307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אלוש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955" y="1192737"/>
            <a:ext cx="3354022" cy="5336400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281" y="1192737"/>
            <a:ext cx="3275216" cy="53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70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72854" y="300957"/>
            <a:ext cx="5442284" cy="686037"/>
          </a:xfrm>
        </p:spPr>
        <p:txBody>
          <a:bodyPr>
            <a:normAutofit/>
          </a:bodyPr>
          <a:lstStyle/>
          <a:p>
            <a:pPr algn="ctr"/>
            <a:r>
              <a:rPr lang="he-IL" sz="2000" dirty="0" smtClean="0"/>
              <a:t>אמויאל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068" y="3330413"/>
            <a:ext cx="5869879" cy="3301807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14" y="1072886"/>
            <a:ext cx="5869879" cy="372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04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64</Words>
  <Application>Microsoft Office PowerPoint</Application>
  <PresentationFormat>מסך רחב</PresentationFormat>
  <Paragraphs>53</Paragraphs>
  <Slides>54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54</vt:i4>
      </vt:variant>
    </vt:vector>
  </HeadingPairs>
  <TitlesOfParts>
    <vt:vector size="59" baseType="lpstr">
      <vt:lpstr>Arial</vt:lpstr>
      <vt:lpstr>Calibri</vt:lpstr>
      <vt:lpstr>Calibri Light</vt:lpstr>
      <vt:lpstr>Times New Roman</vt:lpstr>
      <vt:lpstr>ערכת נושא Office</vt:lpstr>
      <vt:lpstr>תמונות ילדות "אז והיום"</vt:lpstr>
      <vt:lpstr>מצגת של PowerPoint</vt:lpstr>
      <vt:lpstr>אבודרם</vt:lpstr>
      <vt:lpstr>אבירם</vt:lpstr>
      <vt:lpstr>אבן זהב</vt:lpstr>
      <vt:lpstr>אורן</vt:lpstr>
      <vt:lpstr>אילון</vt:lpstr>
      <vt:lpstr>אלוש</vt:lpstr>
      <vt:lpstr>אמויאל</vt:lpstr>
      <vt:lpstr>ארדיטי</vt:lpstr>
      <vt:lpstr>בהט</vt:lpstr>
      <vt:lpstr>בהר</vt:lpstr>
      <vt:lpstr>בירן</vt:lpstr>
      <vt:lpstr>בן דיין</vt:lpstr>
      <vt:lpstr>בן יצחק</vt:lpstr>
      <vt:lpstr>בן ששון</vt:lpstr>
      <vt:lpstr>גבאי</vt:lpstr>
      <vt:lpstr>גבעון</vt:lpstr>
      <vt:lpstr>גולדנברג</vt:lpstr>
      <vt:lpstr> הכספי</vt:lpstr>
      <vt:lpstr>הראל</vt:lpstr>
      <vt:lpstr>זורהין</vt:lpstr>
      <vt:lpstr>זלינגר</vt:lpstr>
      <vt:lpstr>חומסקי</vt:lpstr>
      <vt:lpstr>יוגב</vt:lpstr>
      <vt:lpstr>יפרח</vt:lpstr>
      <vt:lpstr>כץ לינדר</vt:lpstr>
      <vt:lpstr>לווינהים</vt:lpstr>
      <vt:lpstr>לווינהים</vt:lpstr>
      <vt:lpstr>מורג</vt:lpstr>
      <vt:lpstr>נחמני</vt:lpstr>
      <vt:lpstr>סברלו</vt:lpstr>
      <vt:lpstr>סוברן</vt:lpstr>
      <vt:lpstr>סולומון</vt:lpstr>
      <vt:lpstr>סטולר</vt:lpstr>
      <vt:lpstr>סלע אפל</vt:lpstr>
      <vt:lpstr>סנפיר</vt:lpstr>
      <vt:lpstr>פולק</vt:lpstr>
      <vt:lpstr>פז</vt:lpstr>
      <vt:lpstr>צוברי</vt:lpstr>
      <vt:lpstr>קורן</vt:lpstr>
      <vt:lpstr>קורן</vt:lpstr>
      <vt:lpstr>קריספין</vt:lpstr>
      <vt:lpstr>מנשקו</vt:lpstr>
      <vt:lpstr>שהרבני</vt:lpstr>
      <vt:lpstr>שוקרון</vt:lpstr>
      <vt:lpstr>שור</vt:lpstr>
      <vt:lpstr>שינדלר</vt:lpstr>
      <vt:lpstr>שינדלר</vt:lpstr>
      <vt:lpstr>שני</vt:lpstr>
      <vt:lpstr>תלאור</vt:lpstr>
      <vt:lpstr>כפר מנחם</vt:lpstr>
      <vt:lpstr>כפר מנחם</vt:lpstr>
      <vt:lpstr>כפר מנחם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תמונות ילדות "אז והיום"</dc:title>
  <dc:creator>Gidi</dc:creator>
  <cp:lastModifiedBy>Gidi</cp:lastModifiedBy>
  <cp:revision>20</cp:revision>
  <dcterms:created xsi:type="dcterms:W3CDTF">2020-04-14T10:40:53Z</dcterms:created>
  <dcterms:modified xsi:type="dcterms:W3CDTF">2020-04-14T12:49:38Z</dcterms:modified>
</cp:coreProperties>
</file>